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59" r:id="rId5"/>
    <p:sldId id="260" r:id="rId6"/>
    <p:sldId id="268" r:id="rId7"/>
    <p:sldId id="263" r:id="rId8"/>
    <p:sldId id="269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D96"/>
    <a:srgbClr val="000C2C"/>
    <a:srgbClr val="E8E8E8"/>
    <a:srgbClr val="1B2756"/>
    <a:srgbClr val="24A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3DD448-6713-4E7A-95D0-720669D72A31}" v="12" dt="2024-07-01T09:51:18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274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hida Badani" userId="584709e0-100b-4a32-8f42-4b2e5df663c6" providerId="ADAL" clId="{603DD448-6713-4E7A-95D0-720669D72A31}"/>
    <pc:docChg chg="undo custSel addSld delSld modSld sldOrd">
      <pc:chgData name="Rashida Badani" userId="584709e0-100b-4a32-8f42-4b2e5df663c6" providerId="ADAL" clId="{603DD448-6713-4E7A-95D0-720669D72A31}" dt="2024-07-01T09:51:42.715" v="221" actId="1076"/>
      <pc:docMkLst>
        <pc:docMk/>
      </pc:docMkLst>
      <pc:sldChg chg="modSp new mod">
        <pc:chgData name="Rashida Badani" userId="584709e0-100b-4a32-8f42-4b2e5df663c6" providerId="ADAL" clId="{603DD448-6713-4E7A-95D0-720669D72A31}" dt="2024-07-01T06:13:27.550" v="19" actId="20577"/>
        <pc:sldMkLst>
          <pc:docMk/>
          <pc:sldMk cId="4294377123" sldId="256"/>
        </pc:sldMkLst>
        <pc:spChg chg="mod">
          <ac:chgData name="Rashida Badani" userId="584709e0-100b-4a32-8f42-4b2e5df663c6" providerId="ADAL" clId="{603DD448-6713-4E7A-95D0-720669D72A31}" dt="2024-07-01T06:13:27.550" v="19" actId="20577"/>
          <ac:spMkLst>
            <pc:docMk/>
            <pc:sldMk cId="4294377123" sldId="256"/>
            <ac:spMk id="2" creationId="{85E5C4AC-9D0E-AAC9-9943-E0A14D129290}"/>
          </ac:spMkLst>
        </pc:spChg>
      </pc:sldChg>
      <pc:sldChg chg="addSp delSp modSp new mod setBg">
        <pc:chgData name="Rashida Badani" userId="584709e0-100b-4a32-8f42-4b2e5df663c6" providerId="ADAL" clId="{603DD448-6713-4E7A-95D0-720669D72A31}" dt="2024-07-01T06:46:12.464" v="93" actId="26606"/>
        <pc:sldMkLst>
          <pc:docMk/>
          <pc:sldMk cId="1912493214" sldId="257"/>
        </pc:sldMkLst>
        <pc:spChg chg="mod">
          <ac:chgData name="Rashida Badani" userId="584709e0-100b-4a32-8f42-4b2e5df663c6" providerId="ADAL" clId="{603DD448-6713-4E7A-95D0-720669D72A31}" dt="2024-07-01T06:46:12.464" v="93" actId="26606"/>
          <ac:spMkLst>
            <pc:docMk/>
            <pc:sldMk cId="1912493214" sldId="257"/>
            <ac:spMk id="2" creationId="{1D24A8F9-20F2-1F85-6093-87912DADFDE5}"/>
          </ac:spMkLst>
        </pc:spChg>
        <pc:spChg chg="mod ord">
          <ac:chgData name="Rashida Badani" userId="584709e0-100b-4a32-8f42-4b2e5df663c6" providerId="ADAL" clId="{603DD448-6713-4E7A-95D0-720669D72A31}" dt="2024-07-01T06:46:12.464" v="93" actId="26606"/>
          <ac:spMkLst>
            <pc:docMk/>
            <pc:sldMk cId="1912493214" sldId="257"/>
            <ac:spMk id="3" creationId="{C0C282ED-EA5C-02F9-5D4C-8638F1EB19AE}"/>
          </ac:spMkLst>
        </pc:spChg>
        <pc:spChg chg="add del">
          <ac:chgData name="Rashida Badani" userId="584709e0-100b-4a32-8f42-4b2e5df663c6" providerId="ADAL" clId="{603DD448-6713-4E7A-95D0-720669D72A31}" dt="2024-07-01T06:45:16.807" v="83" actId="26606"/>
          <ac:spMkLst>
            <pc:docMk/>
            <pc:sldMk cId="1912493214" sldId="257"/>
            <ac:spMk id="10" creationId="{2B97F24A-32CE-4C1C-A50D-3016B394DCFB}"/>
          </ac:spMkLst>
        </pc:spChg>
        <pc:spChg chg="add del">
          <ac:chgData name="Rashida Badani" userId="584709e0-100b-4a32-8f42-4b2e5df663c6" providerId="ADAL" clId="{603DD448-6713-4E7A-95D0-720669D72A31}" dt="2024-07-01T06:45:16.807" v="83" actId="26606"/>
          <ac:spMkLst>
            <pc:docMk/>
            <pc:sldMk cId="1912493214" sldId="257"/>
            <ac:spMk id="12" creationId="{CD8B4F24-440B-49E9-B85D-733523DC064B}"/>
          </ac:spMkLst>
        </pc:spChg>
        <pc:grpChg chg="add del">
          <ac:chgData name="Rashida Badani" userId="584709e0-100b-4a32-8f42-4b2e5df663c6" providerId="ADAL" clId="{603DD448-6713-4E7A-95D0-720669D72A31}" dt="2024-07-01T06:46:12.464" v="93" actId="26606"/>
          <ac:grpSpMkLst>
            <pc:docMk/>
            <pc:sldMk cId="1912493214" sldId="257"/>
            <ac:grpSpMk id="17" creationId="{6258F736-B256-8039-9DC6-F4E49A5C5AD5}"/>
          </ac:grpSpMkLst>
        </pc:grpChg>
        <pc:grpChg chg="add">
          <ac:chgData name="Rashida Badani" userId="584709e0-100b-4a32-8f42-4b2e5df663c6" providerId="ADAL" clId="{603DD448-6713-4E7A-95D0-720669D72A31}" dt="2024-07-01T06:46:12.464" v="93" actId="26606"/>
          <ac:grpSpMkLst>
            <pc:docMk/>
            <pc:sldMk cId="1912493214" sldId="257"/>
            <ac:grpSpMk id="24" creationId="{31C49F18-8757-4E87-5C2E-9D6D7B82BA3B}"/>
          </ac:grpSpMkLst>
        </pc:grpChg>
        <pc:picChg chg="add mod">
          <ac:chgData name="Rashida Badani" userId="584709e0-100b-4a32-8f42-4b2e5df663c6" providerId="ADAL" clId="{603DD448-6713-4E7A-95D0-720669D72A31}" dt="2024-07-01T06:46:12.464" v="93" actId="26606"/>
          <ac:picMkLst>
            <pc:docMk/>
            <pc:sldMk cId="1912493214" sldId="257"/>
            <ac:picMk id="5" creationId="{6FC33225-23A2-22D7-75B3-8676E970A329}"/>
          </ac:picMkLst>
        </pc:picChg>
      </pc:sldChg>
      <pc:sldChg chg="addSp delSp modSp new mod setBg modAnim">
        <pc:chgData name="Rashida Badani" userId="584709e0-100b-4a32-8f42-4b2e5df663c6" providerId="ADAL" clId="{603DD448-6713-4E7A-95D0-720669D72A31}" dt="2024-07-01T06:44:53.631" v="82" actId="1076"/>
        <pc:sldMkLst>
          <pc:docMk/>
          <pc:sldMk cId="48701145" sldId="258"/>
        </pc:sldMkLst>
        <pc:spChg chg="mod">
          <ac:chgData name="Rashida Badani" userId="584709e0-100b-4a32-8f42-4b2e5df663c6" providerId="ADAL" clId="{603DD448-6713-4E7A-95D0-720669D72A31}" dt="2024-07-01T06:44:44.618" v="79" actId="1076"/>
          <ac:spMkLst>
            <pc:docMk/>
            <pc:sldMk cId="48701145" sldId="258"/>
            <ac:spMk id="2" creationId="{243DC30D-8282-64C1-B210-12C30C5DB034}"/>
          </ac:spMkLst>
        </pc:spChg>
        <pc:spChg chg="del">
          <ac:chgData name="Rashida Badani" userId="584709e0-100b-4a32-8f42-4b2e5df663c6" providerId="ADAL" clId="{603DD448-6713-4E7A-95D0-720669D72A31}" dt="2024-07-01T06:39:52.692" v="68"/>
          <ac:spMkLst>
            <pc:docMk/>
            <pc:sldMk cId="48701145" sldId="258"/>
            <ac:spMk id="3" creationId="{13BB7C92-1F7F-4555-4EAF-7C5D5A2E16B2}"/>
          </ac:spMkLst>
        </pc:spChg>
        <pc:spChg chg="add">
          <ac:chgData name="Rashida Badani" userId="584709e0-100b-4a32-8f42-4b2e5df663c6" providerId="ADAL" clId="{603DD448-6713-4E7A-95D0-720669D72A31}" dt="2024-07-01T06:44:25.163" v="76" actId="26606"/>
          <ac:spMkLst>
            <pc:docMk/>
            <pc:sldMk cId="48701145" sldId="258"/>
            <ac:spMk id="9" creationId="{3B47FC9C-2ED3-4100-A4EF-E8CDFEE106C9}"/>
          </ac:spMkLst>
        </pc:spChg>
        <pc:picChg chg="add mod">
          <ac:chgData name="Rashida Badani" userId="584709e0-100b-4a32-8f42-4b2e5df663c6" providerId="ADAL" clId="{603DD448-6713-4E7A-95D0-720669D72A31}" dt="2024-07-01T06:44:53.631" v="82" actId="1076"/>
          <ac:picMkLst>
            <pc:docMk/>
            <pc:sldMk cId="48701145" sldId="258"/>
            <ac:picMk id="4" creationId="{C8F42491-CB71-A03C-19A9-5BBF4FA4A186}"/>
          </ac:picMkLst>
        </pc:picChg>
      </pc:sldChg>
      <pc:sldChg chg="addSp delSp modSp add mod delAnim modAnim">
        <pc:chgData name="Rashida Badani" userId="584709e0-100b-4a32-8f42-4b2e5df663c6" providerId="ADAL" clId="{603DD448-6713-4E7A-95D0-720669D72A31}" dt="2024-07-01T07:02:09.721" v="118" actId="1076"/>
        <pc:sldMkLst>
          <pc:docMk/>
          <pc:sldMk cId="2129756697" sldId="259"/>
        </pc:sldMkLst>
        <pc:spChg chg="mod">
          <ac:chgData name="Rashida Badani" userId="584709e0-100b-4a32-8f42-4b2e5df663c6" providerId="ADAL" clId="{603DD448-6713-4E7A-95D0-720669D72A31}" dt="2024-07-01T06:47:07.645" v="104" actId="20577"/>
          <ac:spMkLst>
            <pc:docMk/>
            <pc:sldMk cId="2129756697" sldId="259"/>
            <ac:spMk id="2" creationId="{243DC30D-8282-64C1-B210-12C30C5DB034}"/>
          </ac:spMkLst>
        </pc:spChg>
        <pc:spChg chg="add del mod">
          <ac:chgData name="Rashida Badani" userId="584709e0-100b-4a32-8f42-4b2e5df663c6" providerId="ADAL" clId="{603DD448-6713-4E7A-95D0-720669D72A31}" dt="2024-07-01T07:02:07.616" v="117"/>
          <ac:spMkLst>
            <pc:docMk/>
            <pc:sldMk cId="2129756697" sldId="259"/>
            <ac:spMk id="5" creationId="{11169C97-1E06-9F68-3B12-5E99B2C247B3}"/>
          </ac:spMkLst>
        </pc:spChg>
        <pc:picChg chg="del">
          <ac:chgData name="Rashida Badani" userId="584709e0-100b-4a32-8f42-4b2e5df663c6" providerId="ADAL" clId="{603DD448-6713-4E7A-95D0-720669D72A31}" dt="2024-07-01T07:02:03.684" v="116" actId="478"/>
          <ac:picMkLst>
            <pc:docMk/>
            <pc:sldMk cId="2129756697" sldId="259"/>
            <ac:picMk id="4" creationId="{C8F42491-CB71-A03C-19A9-5BBF4FA4A186}"/>
          </ac:picMkLst>
        </pc:picChg>
        <pc:picChg chg="add mod">
          <ac:chgData name="Rashida Badani" userId="584709e0-100b-4a32-8f42-4b2e5df663c6" providerId="ADAL" clId="{603DD448-6713-4E7A-95D0-720669D72A31}" dt="2024-07-01T07:02:09.721" v="118" actId="1076"/>
          <ac:picMkLst>
            <pc:docMk/>
            <pc:sldMk cId="2129756697" sldId="259"/>
            <ac:picMk id="6" creationId="{F6C8E8F7-1238-18CE-69FE-76451FC8F867}"/>
          </ac:picMkLst>
        </pc:picChg>
      </pc:sldChg>
      <pc:sldChg chg="addSp delSp modSp add mod delAnim modAnim">
        <pc:chgData name="Rashida Badani" userId="584709e0-100b-4a32-8f42-4b2e5df663c6" providerId="ADAL" clId="{603DD448-6713-4E7A-95D0-720669D72A31}" dt="2024-07-01T07:23:49.761" v="124" actId="1076"/>
        <pc:sldMkLst>
          <pc:docMk/>
          <pc:sldMk cId="3509815526" sldId="260"/>
        </pc:sldMkLst>
        <pc:spChg chg="mod">
          <ac:chgData name="Rashida Badani" userId="584709e0-100b-4a32-8f42-4b2e5df663c6" providerId="ADAL" clId="{603DD448-6713-4E7A-95D0-720669D72A31}" dt="2024-07-01T06:47:23.161" v="115" actId="20577"/>
          <ac:spMkLst>
            <pc:docMk/>
            <pc:sldMk cId="3509815526" sldId="260"/>
            <ac:spMk id="2" creationId="{243DC30D-8282-64C1-B210-12C30C5DB034}"/>
          </ac:spMkLst>
        </pc:spChg>
        <pc:spChg chg="add del mod">
          <ac:chgData name="Rashida Badani" userId="584709e0-100b-4a32-8f42-4b2e5df663c6" providerId="ADAL" clId="{603DD448-6713-4E7A-95D0-720669D72A31}" dt="2024-07-01T07:23:34.378" v="120"/>
          <ac:spMkLst>
            <pc:docMk/>
            <pc:sldMk cId="3509815526" sldId="260"/>
            <ac:spMk id="5" creationId="{48FF5729-73DB-4B87-BA20-344C0F55D3BB}"/>
          </ac:spMkLst>
        </pc:spChg>
        <pc:picChg chg="del">
          <ac:chgData name="Rashida Badani" userId="584709e0-100b-4a32-8f42-4b2e5df663c6" providerId="ADAL" clId="{603DD448-6713-4E7A-95D0-720669D72A31}" dt="2024-07-01T07:23:28.891" v="119" actId="478"/>
          <ac:picMkLst>
            <pc:docMk/>
            <pc:sldMk cId="3509815526" sldId="260"/>
            <ac:picMk id="4" creationId="{C8F42491-CB71-A03C-19A9-5BBF4FA4A186}"/>
          </ac:picMkLst>
        </pc:picChg>
        <pc:picChg chg="add mod">
          <ac:chgData name="Rashida Badani" userId="584709e0-100b-4a32-8f42-4b2e5df663c6" providerId="ADAL" clId="{603DD448-6713-4E7A-95D0-720669D72A31}" dt="2024-07-01T07:23:49.761" v="124" actId="1076"/>
          <ac:picMkLst>
            <pc:docMk/>
            <pc:sldMk cId="3509815526" sldId="260"/>
            <ac:picMk id="6" creationId="{BA529742-2041-9692-CA25-27BFDB65D6CF}"/>
          </ac:picMkLst>
        </pc:picChg>
      </pc:sldChg>
      <pc:sldChg chg="modSp new del mod">
        <pc:chgData name="Rashida Badani" userId="584709e0-100b-4a32-8f42-4b2e5df663c6" providerId="ADAL" clId="{603DD448-6713-4E7A-95D0-720669D72A31}" dt="2024-07-01T07:31:14.599" v="132" actId="47"/>
        <pc:sldMkLst>
          <pc:docMk/>
          <pc:sldMk cId="1272904926" sldId="261"/>
        </pc:sldMkLst>
        <pc:spChg chg="mod">
          <ac:chgData name="Rashida Badani" userId="584709e0-100b-4a32-8f42-4b2e5df663c6" providerId="ADAL" clId="{603DD448-6713-4E7A-95D0-720669D72A31}" dt="2024-07-01T07:31:05.894" v="130" actId="21"/>
          <ac:spMkLst>
            <pc:docMk/>
            <pc:sldMk cId="1272904926" sldId="261"/>
            <ac:spMk id="2" creationId="{3C27F0CA-1340-4409-C893-DB8943BA08FE}"/>
          </ac:spMkLst>
        </pc:spChg>
      </pc:sldChg>
      <pc:sldChg chg="modSp add mod ord">
        <pc:chgData name="Rashida Badani" userId="584709e0-100b-4a32-8f42-4b2e5df663c6" providerId="ADAL" clId="{603DD448-6713-4E7A-95D0-720669D72A31}" dt="2024-07-01T07:31:42.932" v="134" actId="255"/>
        <pc:sldMkLst>
          <pc:docMk/>
          <pc:sldMk cId="3828798740" sldId="262"/>
        </pc:sldMkLst>
        <pc:spChg chg="mod">
          <ac:chgData name="Rashida Badani" userId="584709e0-100b-4a32-8f42-4b2e5df663c6" providerId="ADAL" clId="{603DD448-6713-4E7A-95D0-720669D72A31}" dt="2024-07-01T07:31:08.587" v="131"/>
          <ac:spMkLst>
            <pc:docMk/>
            <pc:sldMk cId="3828798740" sldId="262"/>
            <ac:spMk id="2" creationId="{1D24A8F9-20F2-1F85-6093-87912DADFDE5}"/>
          </ac:spMkLst>
        </pc:spChg>
        <pc:spChg chg="mod">
          <ac:chgData name="Rashida Badani" userId="584709e0-100b-4a32-8f42-4b2e5df663c6" providerId="ADAL" clId="{603DD448-6713-4E7A-95D0-720669D72A31}" dt="2024-07-01T07:31:42.932" v="134" actId="255"/>
          <ac:spMkLst>
            <pc:docMk/>
            <pc:sldMk cId="3828798740" sldId="262"/>
            <ac:spMk id="3" creationId="{C0C282ED-EA5C-02F9-5D4C-8638F1EB19AE}"/>
          </ac:spMkLst>
        </pc:spChg>
      </pc:sldChg>
      <pc:sldChg chg="addSp delSp modSp add mod ord delAnim modAnim">
        <pc:chgData name="Rashida Badani" userId="584709e0-100b-4a32-8f42-4b2e5df663c6" providerId="ADAL" clId="{603DD448-6713-4E7A-95D0-720669D72A31}" dt="2024-07-01T09:28:32.806" v="147" actId="1076"/>
        <pc:sldMkLst>
          <pc:docMk/>
          <pc:sldMk cId="361392383" sldId="263"/>
        </pc:sldMkLst>
        <pc:spChg chg="mod">
          <ac:chgData name="Rashida Badani" userId="584709e0-100b-4a32-8f42-4b2e5df663c6" providerId="ADAL" clId="{603DD448-6713-4E7A-95D0-720669D72A31}" dt="2024-07-01T09:28:00.900" v="140" actId="14100"/>
          <ac:spMkLst>
            <pc:docMk/>
            <pc:sldMk cId="361392383" sldId="263"/>
            <ac:spMk id="2" creationId="{243DC30D-8282-64C1-B210-12C30C5DB034}"/>
          </ac:spMkLst>
        </pc:spChg>
        <pc:spChg chg="add del mod">
          <ac:chgData name="Rashida Badani" userId="584709e0-100b-4a32-8f42-4b2e5df663c6" providerId="ADAL" clId="{603DD448-6713-4E7A-95D0-720669D72A31}" dt="2024-07-01T09:28:16.160" v="142"/>
          <ac:spMkLst>
            <pc:docMk/>
            <pc:sldMk cId="361392383" sldId="263"/>
            <ac:spMk id="5" creationId="{C72E8444-670B-FC64-CE9B-443FA5695E51}"/>
          </ac:spMkLst>
        </pc:spChg>
        <pc:picChg chg="del">
          <ac:chgData name="Rashida Badani" userId="584709e0-100b-4a32-8f42-4b2e5df663c6" providerId="ADAL" clId="{603DD448-6713-4E7A-95D0-720669D72A31}" dt="2024-07-01T09:28:05.058" v="141" actId="478"/>
          <ac:picMkLst>
            <pc:docMk/>
            <pc:sldMk cId="361392383" sldId="263"/>
            <ac:picMk id="4" creationId="{C8F42491-CB71-A03C-19A9-5BBF4FA4A186}"/>
          </ac:picMkLst>
        </pc:picChg>
        <pc:picChg chg="add mod">
          <ac:chgData name="Rashida Badani" userId="584709e0-100b-4a32-8f42-4b2e5df663c6" providerId="ADAL" clId="{603DD448-6713-4E7A-95D0-720669D72A31}" dt="2024-07-01T09:28:32.806" v="147" actId="1076"/>
          <ac:picMkLst>
            <pc:docMk/>
            <pc:sldMk cId="361392383" sldId="263"/>
            <ac:picMk id="6" creationId="{F391407F-44AD-0CF3-487F-7523A7E0366D}"/>
          </ac:picMkLst>
        </pc:picChg>
      </pc:sldChg>
      <pc:sldChg chg="delSp modSp add mod ord">
        <pc:chgData name="Rashida Badani" userId="584709e0-100b-4a32-8f42-4b2e5df663c6" providerId="ADAL" clId="{603DD448-6713-4E7A-95D0-720669D72A31}" dt="2024-07-01T09:44:25.772" v="185" actId="14100"/>
        <pc:sldMkLst>
          <pc:docMk/>
          <pc:sldMk cId="3867977362" sldId="264"/>
        </pc:sldMkLst>
        <pc:spChg chg="mod">
          <ac:chgData name="Rashida Badani" userId="584709e0-100b-4a32-8f42-4b2e5df663c6" providerId="ADAL" clId="{603DD448-6713-4E7A-95D0-720669D72A31}" dt="2024-07-01T09:44:20.568" v="184" actId="27636"/>
          <ac:spMkLst>
            <pc:docMk/>
            <pc:sldMk cId="3867977362" sldId="264"/>
            <ac:spMk id="2" creationId="{1D24A8F9-20F2-1F85-6093-87912DADFDE5}"/>
          </ac:spMkLst>
        </pc:spChg>
        <pc:spChg chg="mod">
          <ac:chgData name="Rashida Badani" userId="584709e0-100b-4a32-8f42-4b2e5df663c6" providerId="ADAL" clId="{603DD448-6713-4E7A-95D0-720669D72A31}" dt="2024-07-01T09:44:25.772" v="185" actId="14100"/>
          <ac:spMkLst>
            <pc:docMk/>
            <pc:sldMk cId="3867977362" sldId="264"/>
            <ac:spMk id="3" creationId="{C0C282ED-EA5C-02F9-5D4C-8638F1EB19AE}"/>
          </ac:spMkLst>
        </pc:spChg>
        <pc:picChg chg="del">
          <ac:chgData name="Rashida Badani" userId="584709e0-100b-4a32-8f42-4b2e5df663c6" providerId="ADAL" clId="{603DD448-6713-4E7A-95D0-720669D72A31}" dt="2024-07-01T09:44:10.072" v="179" actId="478"/>
          <ac:picMkLst>
            <pc:docMk/>
            <pc:sldMk cId="3867977362" sldId="264"/>
            <ac:picMk id="5" creationId="{6FC33225-23A2-22D7-75B3-8676E970A329}"/>
          </ac:picMkLst>
        </pc:picChg>
      </pc:sldChg>
      <pc:sldChg chg="addSp delSp modSp add mod ord delAnim modAnim">
        <pc:chgData name="Rashida Badani" userId="584709e0-100b-4a32-8f42-4b2e5df663c6" providerId="ADAL" clId="{603DD448-6713-4E7A-95D0-720669D72A31}" dt="2024-07-01T09:41:49.099" v="178" actId="1076"/>
        <pc:sldMkLst>
          <pc:docMk/>
          <pc:sldMk cId="2314130626" sldId="265"/>
        </pc:sldMkLst>
        <pc:spChg chg="mod">
          <ac:chgData name="Rashida Badani" userId="584709e0-100b-4a32-8f42-4b2e5df663c6" providerId="ADAL" clId="{603DD448-6713-4E7A-95D0-720669D72A31}" dt="2024-07-01T09:40:17.926" v="168" actId="6549"/>
          <ac:spMkLst>
            <pc:docMk/>
            <pc:sldMk cId="2314130626" sldId="265"/>
            <ac:spMk id="2" creationId="{243DC30D-8282-64C1-B210-12C30C5DB034}"/>
          </ac:spMkLst>
        </pc:spChg>
        <pc:spChg chg="add del mod">
          <ac:chgData name="Rashida Badani" userId="584709e0-100b-4a32-8f42-4b2e5df663c6" providerId="ADAL" clId="{603DD448-6713-4E7A-95D0-720669D72A31}" dt="2024-07-01T09:40:24.873" v="170" actId="478"/>
          <ac:spMkLst>
            <pc:docMk/>
            <pc:sldMk cId="2314130626" sldId="265"/>
            <ac:spMk id="4" creationId="{FD3E1C94-CACE-06EA-6959-E1412178DF9F}"/>
          </ac:spMkLst>
        </pc:spChg>
        <pc:picChg chg="add mod">
          <ac:chgData name="Rashida Badani" userId="584709e0-100b-4a32-8f42-4b2e5df663c6" providerId="ADAL" clId="{603DD448-6713-4E7A-95D0-720669D72A31}" dt="2024-07-01T09:41:49.099" v="178" actId="1076"/>
          <ac:picMkLst>
            <pc:docMk/>
            <pc:sldMk cId="2314130626" sldId="265"/>
            <ac:picMk id="5" creationId="{8A6B5932-F806-AAB7-B4F6-26DB96B23B7F}"/>
          </ac:picMkLst>
        </pc:picChg>
        <pc:picChg chg="del">
          <ac:chgData name="Rashida Badani" userId="584709e0-100b-4a32-8f42-4b2e5df663c6" providerId="ADAL" clId="{603DD448-6713-4E7A-95D0-720669D72A31}" dt="2024-07-01T09:40:22.112" v="169" actId="478"/>
          <ac:picMkLst>
            <pc:docMk/>
            <pc:sldMk cId="2314130626" sldId="265"/>
            <ac:picMk id="6" creationId="{F391407F-44AD-0CF3-487F-7523A7E0366D}"/>
          </ac:picMkLst>
        </pc:picChg>
      </pc:sldChg>
      <pc:sldChg chg="addSp delSp modSp add mod delAnim modAnim">
        <pc:chgData name="Rashida Badani" userId="584709e0-100b-4a32-8f42-4b2e5df663c6" providerId="ADAL" clId="{603DD448-6713-4E7A-95D0-720669D72A31}" dt="2024-07-01T09:51:42.715" v="221" actId="1076"/>
        <pc:sldMkLst>
          <pc:docMk/>
          <pc:sldMk cId="865901940" sldId="266"/>
        </pc:sldMkLst>
        <pc:spChg chg="mod">
          <ac:chgData name="Rashida Badani" userId="584709e0-100b-4a32-8f42-4b2e5df663c6" providerId="ADAL" clId="{603DD448-6713-4E7A-95D0-720669D72A31}" dt="2024-07-01T09:50:44.541" v="211"/>
          <ac:spMkLst>
            <pc:docMk/>
            <pc:sldMk cId="865901940" sldId="266"/>
            <ac:spMk id="2" creationId="{243DC30D-8282-64C1-B210-12C30C5DB034}"/>
          </ac:spMkLst>
        </pc:spChg>
        <pc:picChg chg="add mod">
          <ac:chgData name="Rashida Badani" userId="584709e0-100b-4a32-8f42-4b2e5df663c6" providerId="ADAL" clId="{603DD448-6713-4E7A-95D0-720669D72A31}" dt="2024-07-01T09:51:42.715" v="221" actId="1076"/>
          <ac:picMkLst>
            <pc:docMk/>
            <pc:sldMk cId="865901940" sldId="266"/>
            <ac:picMk id="3" creationId="{CEA1E39F-48E8-7005-0D53-A9588C1A9098}"/>
          </ac:picMkLst>
        </pc:picChg>
        <pc:picChg chg="del">
          <ac:chgData name="Rashida Badani" userId="584709e0-100b-4a32-8f42-4b2e5df663c6" providerId="ADAL" clId="{603DD448-6713-4E7A-95D0-720669D72A31}" dt="2024-07-01T09:50:47.829" v="212" actId="478"/>
          <ac:picMkLst>
            <pc:docMk/>
            <pc:sldMk cId="865901940" sldId="266"/>
            <ac:picMk id="5" creationId="{8A6B5932-F806-AAB7-B4F6-26DB96B23B7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448B8-2D5A-022C-E0CF-6D97B3649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78B72-A90B-5744-2109-8253A2A67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1C3BD-3DEA-1ADB-FB74-278B272D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95255-2DE4-31A0-6B84-59878F0D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33E91-7A27-7BD2-345E-2A0D265A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372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8DB8-49B3-E8E7-3DC2-DAF34FA3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2B41-3CD0-169B-5059-9DF5EEF89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FEDB9-2DD9-E2B7-6F55-D1EFB3D50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128B-832B-8BBF-1172-9E38EBBF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B135D-C4DD-CEC8-8BB5-DD9930D7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6970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33B75E-C2CD-C178-C18D-6EF1C75DA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F5636-33CC-1D51-3E66-946EF659D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CA834-96BA-BDFF-4A3D-B462B498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83F1B-E6BC-D329-0B07-CA84A794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F9E41-0893-B58B-99CB-54FFAB3E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497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3636D-AD3A-8525-DA11-41ACD114F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AEBD5-2950-3A95-8771-AE3D86784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B01DF-BF20-EAFF-73A9-00A9F9C1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7C35-7C6D-0F1D-D7F4-EA5F3C50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C4FCF-B2DD-D440-71F1-D9F95EF5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883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A968F-6EA9-91E0-F35B-A2729DDBB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E1D0E-4A7E-AC48-1293-162DBE4C0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941D7-3949-4098-E403-157E8C88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4AD96-E8B2-1451-41D8-6B1922776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4AF76-999A-788E-4EBB-41230F43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90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E0F6B-30E8-B959-98DE-E6514AA88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B4B29-C1F0-72E5-67EE-E0228580E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8CE3D-6567-F5F7-E0F9-6F31F717A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A2BB-1D40-633E-2BE6-962B5B18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38F1F-A325-C682-74C2-327277D64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2F6BD-F9E4-539C-786F-24EF6A2B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879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DDE02-EE60-8278-992C-34866100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1AE15-7DE3-868F-BB9B-96421933B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9208F-874C-5FBC-007A-D613FE1E5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995D5-B951-85D2-DB3F-4D5B6D4CB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8FB3C-9AE2-7505-434B-C86CB3A279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90172-E087-EC81-DD00-41951A315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C79B51-8B7D-92C6-1239-040B1D7D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4C6BE-933F-D837-F1D9-09F85505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488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7C07F-279C-CAC9-1D5E-0784FF8ED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333C8-BDBD-D9A0-535B-64EF84E5F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B85EB9-5C00-AF65-1983-5A2DA521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C5F55-A3C4-5FEF-F9F5-40D44A3C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026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0F6BD6-164E-428B-0E78-146B1B94E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C632D-BDD3-29BD-F632-D391E5E1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11C96-34A9-54E4-712F-DC916A96D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104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C79EF-92CA-4B46-0A27-6F74F70B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F2086-90FE-DD0E-B7EC-C12A09FB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24284-2E85-30D5-B32B-27F466D15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15659-13A5-CCCC-10F9-F4852BCF8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AAD8E-815F-6D9D-41BA-A90944E3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A9684-ECF8-FE57-0F59-BCEEBDFC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6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11612-8CE0-6511-F57C-06C444C7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601161-0F53-7C17-4112-43FFC241B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65170-A099-428C-5C2C-D6D993CAF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F12CA-FE24-DB2C-75F9-772E7D05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5D9C4-2081-F968-69BB-2CB5FF37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5B19-ECB9-B93F-1C34-2B62DEAB3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529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22">
              <a:schemeClr val="bg1"/>
            </a:gs>
            <a:gs pos="68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38EB4-581C-AA33-9F00-F8B3A988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ECE19-925F-B632-9B42-32CEE983B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FF31A-D646-7A8E-D865-B37A63607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19DE97-7E5B-46DE-89AC-7BA02AFC6C51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FDFCD-C07E-A661-AA47-C14BCED34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20AEA-FFDE-0995-1FB2-A92461105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4A1503-2DA3-4B29-9B5F-350DF5054C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36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1FEB7C3-F56A-79E0-23C5-CFEA5C72FB47}"/>
              </a:ext>
            </a:extLst>
          </p:cNvPr>
          <p:cNvGrpSpPr/>
          <p:nvPr/>
        </p:nvGrpSpPr>
        <p:grpSpPr>
          <a:xfrm>
            <a:off x="0" y="809982"/>
            <a:ext cx="12192000" cy="6053238"/>
            <a:chOff x="0" y="809982"/>
            <a:chExt cx="12192000" cy="6053238"/>
          </a:xfrm>
        </p:grpSpPr>
        <p:pic>
          <p:nvPicPr>
            <p:cNvPr id="12" name="Picture 11" descr="A blue background with icons&#10;&#10;Description automatically generated">
              <a:extLst>
                <a:ext uri="{FF2B5EF4-FFF2-40B4-BE49-F238E27FC236}">
                  <a16:creationId xmlns:a16="http://schemas.microsoft.com/office/drawing/2014/main" id="{54E7910C-3E1C-55DC-BC0A-06C9240A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09982"/>
              <a:ext cx="12192000" cy="6053238"/>
            </a:xfrm>
            <a:prstGeom prst="rect">
              <a:avLst/>
            </a:prstGeom>
          </p:spPr>
        </p:pic>
        <p:pic>
          <p:nvPicPr>
            <p:cNvPr id="13" name="Picture 12" descr="A person sitting at a desk looking at a computer screen&#10;&#10;Description automatically generated">
              <a:extLst>
                <a:ext uri="{FF2B5EF4-FFF2-40B4-BE49-F238E27FC236}">
                  <a16:creationId xmlns:a16="http://schemas.microsoft.com/office/drawing/2014/main" id="{B3C35284-F068-8494-9E37-AE05FF803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8" r="11663"/>
            <a:stretch/>
          </p:blipFill>
          <p:spPr>
            <a:xfrm>
              <a:off x="5495807" y="809982"/>
              <a:ext cx="6696193" cy="604801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6FE891-393F-981D-BF4E-D877CF4EDD32}"/>
              </a:ext>
            </a:extLst>
          </p:cNvPr>
          <p:cNvGrpSpPr/>
          <p:nvPr/>
        </p:nvGrpSpPr>
        <p:grpSpPr>
          <a:xfrm>
            <a:off x="341384" y="150030"/>
            <a:ext cx="5709766" cy="582040"/>
            <a:chOff x="588127" y="3678816"/>
            <a:chExt cx="5709766" cy="58204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71FF0C9-AC85-2E06-60DF-46EDCD2D1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127" y="3678816"/>
              <a:ext cx="2294488" cy="58204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59148B-1C33-1489-EF75-A144271381A0}"/>
                </a:ext>
              </a:extLst>
            </p:cNvPr>
            <p:cNvSpPr txBox="1"/>
            <p:nvPr/>
          </p:nvSpPr>
          <p:spPr>
            <a:xfrm>
              <a:off x="2909924" y="3924476"/>
              <a:ext cx="33879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normalizeH="0" baseline="0" noProof="0" dirty="0">
                  <a:ln>
                    <a:noFill/>
                  </a:ln>
                  <a:solidFill>
                    <a:srgbClr val="000C2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Poppins Medium" panose="00000600000000000000" pitchFamily="2" charset="0"/>
                </a:rPr>
                <a:t>Business Communication Transformation</a:t>
              </a:r>
              <a:endParaRPr kumimoji="0" lang="en-ID" sz="1200" i="0" u="none" strike="noStrike" kern="1200" cap="none" normalizeH="0" baseline="0" noProof="0" dirty="0">
                <a:ln>
                  <a:noFill/>
                </a:ln>
                <a:solidFill>
                  <a:srgbClr val="000C2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 Medium" panose="00000600000000000000" pitchFamily="2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D4DECAA-2748-0DB0-CB2A-5459DC8EAF4C}"/>
              </a:ext>
            </a:extLst>
          </p:cNvPr>
          <p:cNvSpPr txBox="1"/>
          <p:nvPr/>
        </p:nvSpPr>
        <p:spPr>
          <a:xfrm>
            <a:off x="0" y="3023243"/>
            <a:ext cx="54495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Reports</a:t>
            </a:r>
            <a:endParaRPr lang="en-ID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77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DC30D-8282-64C1-B210-12C30C5D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4" y="837831"/>
            <a:ext cx="10867646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AU" sz="2800" b="1" i="0" dirty="0">
                <a:solidFill>
                  <a:srgbClr val="404D96"/>
                </a:solidFill>
                <a:effectLst/>
                <a:highlight>
                  <a:srgbClr val="FFFFFF"/>
                </a:highlight>
              </a:rPr>
              <a:t>Chat Report Graphical Visualization</a:t>
            </a:r>
            <a:endParaRPr lang="en-US" sz="2800" kern="1200" dirty="0">
              <a:solidFill>
                <a:srgbClr val="404D96"/>
              </a:solidFill>
              <a:ea typeface="+mj-ea"/>
              <a:cs typeface="+mj-cs"/>
            </a:endParaRPr>
          </a:p>
        </p:txBody>
      </p:sp>
      <p:pic>
        <p:nvPicPr>
          <p:cNvPr id="3" name="chrome_QIUDKT8tG7">
            <a:hlinkClick r:id="" action="ppaction://media"/>
            <a:extLst>
              <a:ext uri="{FF2B5EF4-FFF2-40B4-BE49-F238E27FC236}">
                <a16:creationId xmlns:a16="http://schemas.microsoft.com/office/drawing/2014/main" id="{CEA1E39F-48E8-7005-0D53-A9588C1A90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065" y="1591316"/>
            <a:ext cx="11766819" cy="42975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3EC8E72-D35D-E9FA-85DD-DD2612246703}"/>
              </a:ext>
            </a:extLst>
          </p:cNvPr>
          <p:cNvGrpSpPr/>
          <p:nvPr/>
        </p:nvGrpSpPr>
        <p:grpSpPr>
          <a:xfrm>
            <a:off x="-1" y="6103509"/>
            <a:ext cx="12192001" cy="754491"/>
            <a:chOff x="-1" y="6103509"/>
            <a:chExt cx="12192001" cy="7544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5CEF7C-B83F-2E6B-1F61-DE5DA3138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116209"/>
              <a:ext cx="12192000" cy="741791"/>
            </a:xfrm>
            <a:prstGeom prst="rect">
              <a:avLst/>
            </a:prstGeom>
          </p:spPr>
        </p:pic>
        <p:pic>
          <p:nvPicPr>
            <p:cNvPr id="20" name="Picture 19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D0DDD254-20E7-FBCC-4B5F-CD6B79067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146" y="6361158"/>
              <a:ext cx="1693798" cy="42966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0BD8F4-75C8-939D-B56F-5387B636E270}"/>
                </a:ext>
              </a:extLst>
            </p:cNvPr>
            <p:cNvSpPr/>
            <p:nvPr/>
          </p:nvSpPr>
          <p:spPr>
            <a:xfrm>
              <a:off x="-1" y="6103509"/>
              <a:ext cx="12192001" cy="1480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E8E8E8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258B32-4247-CC33-D899-1E362D5D322D}"/>
              </a:ext>
            </a:extLst>
          </p:cNvPr>
          <p:cNvGrpSpPr/>
          <p:nvPr/>
        </p:nvGrpSpPr>
        <p:grpSpPr>
          <a:xfrm>
            <a:off x="339910" y="291873"/>
            <a:ext cx="5175801" cy="457855"/>
            <a:chOff x="369217" y="189382"/>
            <a:chExt cx="5175801" cy="457855"/>
          </a:xfrm>
        </p:grpSpPr>
        <p:pic>
          <p:nvPicPr>
            <p:cNvPr id="23" name="Picture 22" descr="A blue and black logo&#10;&#10;Description automatically generated">
              <a:extLst>
                <a:ext uri="{FF2B5EF4-FFF2-40B4-BE49-F238E27FC236}">
                  <a16:creationId xmlns:a16="http://schemas.microsoft.com/office/drawing/2014/main" id="{8B9DD758-E158-2007-2FAA-7B8B88422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7" y="189382"/>
              <a:ext cx="1804933" cy="4578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7BACB2-D7CC-CCC3-D5CC-684CDAE75F3A}"/>
                </a:ext>
              </a:extLst>
            </p:cNvPr>
            <p:cNvSpPr txBox="1"/>
            <p:nvPr/>
          </p:nvSpPr>
          <p:spPr>
            <a:xfrm>
              <a:off x="2157049" y="371978"/>
              <a:ext cx="33879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Poppins Medium" panose="00000600000000000000" pitchFamily="2" charset="0"/>
                </a:rPr>
                <a:t>Business Communication Transformation</a:t>
              </a:r>
              <a:endParaRPr kumimoji="0" lang="en-ID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90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8044025-5B6E-74F0-FE63-E876D5EEFA14}"/>
              </a:ext>
            </a:extLst>
          </p:cNvPr>
          <p:cNvSpPr/>
          <p:nvPr/>
        </p:nvSpPr>
        <p:spPr>
          <a:xfrm>
            <a:off x="7674264" y="1114006"/>
            <a:ext cx="3822699" cy="456640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1F00C8-C5C5-2F2F-C048-DBC3D005717E}"/>
              </a:ext>
            </a:extLst>
          </p:cNvPr>
          <p:cNvSpPr txBox="1">
            <a:spLocks/>
          </p:cNvSpPr>
          <p:nvPr/>
        </p:nvSpPr>
        <p:spPr>
          <a:xfrm>
            <a:off x="7910285" y="1199763"/>
            <a:ext cx="3443514" cy="1049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>
                <a:solidFill>
                  <a:srgbClr val="404D96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Summary Agent Analysis Report</a:t>
            </a:r>
            <a:endParaRPr lang="en-AU" sz="2800" dirty="0">
              <a:solidFill>
                <a:srgbClr val="404D96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709B25-84A8-5114-6855-4AE7C9D20F22}"/>
              </a:ext>
            </a:extLst>
          </p:cNvPr>
          <p:cNvSpPr txBox="1">
            <a:spLocks/>
          </p:cNvSpPr>
          <p:nvPr/>
        </p:nvSpPr>
        <p:spPr>
          <a:xfrm>
            <a:off x="7910285" y="2390601"/>
            <a:ext cx="3443514" cy="2155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C2C"/>
                </a:solidFill>
              </a:rPr>
              <a:t>This report is designed to offer a helicopter view and insightful glance at the overall picture enabling stakeholders in making informed decisions.</a:t>
            </a:r>
            <a:endParaRPr lang="en-AU" sz="1600" dirty="0">
              <a:solidFill>
                <a:srgbClr val="000C2C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D443FB-DE63-AF77-3E07-35C88FAA27D6}"/>
              </a:ext>
            </a:extLst>
          </p:cNvPr>
          <p:cNvGrpSpPr/>
          <p:nvPr/>
        </p:nvGrpSpPr>
        <p:grpSpPr>
          <a:xfrm>
            <a:off x="549398" y="1394308"/>
            <a:ext cx="7373583" cy="4286101"/>
            <a:chOff x="409702" y="1327344"/>
            <a:chExt cx="7373583" cy="4286101"/>
          </a:xfrm>
          <a:effectLst>
            <a:outerShdw blurRad="241300" sx="90000" sy="90000" rotWithShape="0">
              <a:prstClr val="black">
                <a:alpha val="38000"/>
              </a:prstClr>
            </a:outerShdw>
          </a:effectLst>
        </p:grpSpPr>
        <p:pic>
          <p:nvPicPr>
            <p:cNvPr id="17" name="Picture 16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F7C11F0F-71D0-3A94-2109-9FA9A9AD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02" y="1327344"/>
              <a:ext cx="7373583" cy="4286101"/>
            </a:xfrm>
            <a:prstGeom prst="rect">
              <a:avLst/>
            </a:prstGeom>
          </p:spPr>
        </p:pic>
        <p:pic>
          <p:nvPicPr>
            <p:cNvPr id="18" name="Picture 1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B96593A-9C45-1BC3-3B3D-AAF5C74E0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023" y="1581150"/>
              <a:ext cx="5736277" cy="364944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73DE58-1B6A-EBE9-C740-A9CA73D71C0D}"/>
              </a:ext>
            </a:extLst>
          </p:cNvPr>
          <p:cNvGrpSpPr/>
          <p:nvPr/>
        </p:nvGrpSpPr>
        <p:grpSpPr>
          <a:xfrm>
            <a:off x="-1" y="6103509"/>
            <a:ext cx="12192001" cy="754491"/>
            <a:chOff x="-1" y="6103509"/>
            <a:chExt cx="12192001" cy="75449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D82FDA-5275-8CC0-2F53-28F85C71B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116209"/>
              <a:ext cx="12192000" cy="741791"/>
            </a:xfrm>
            <a:prstGeom prst="rect">
              <a:avLst/>
            </a:prstGeom>
          </p:spPr>
        </p:pic>
        <p:pic>
          <p:nvPicPr>
            <p:cNvPr id="19" name="Picture 1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BCE84A9-0BCB-2BF6-8A6C-9A245780F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146" y="6361158"/>
              <a:ext cx="1693798" cy="42966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0C6E7F-DDF3-388F-8A15-465309C02C05}"/>
                </a:ext>
              </a:extLst>
            </p:cNvPr>
            <p:cNvSpPr/>
            <p:nvPr/>
          </p:nvSpPr>
          <p:spPr>
            <a:xfrm>
              <a:off x="-1" y="6103509"/>
              <a:ext cx="12192001" cy="1480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E8E8E8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F42910-DB92-7B56-F27F-F3567A5EB2B4}"/>
              </a:ext>
            </a:extLst>
          </p:cNvPr>
          <p:cNvGrpSpPr/>
          <p:nvPr/>
        </p:nvGrpSpPr>
        <p:grpSpPr>
          <a:xfrm>
            <a:off x="339910" y="291873"/>
            <a:ext cx="5175801" cy="457855"/>
            <a:chOff x="369217" y="189382"/>
            <a:chExt cx="5175801" cy="457855"/>
          </a:xfrm>
        </p:grpSpPr>
        <p:pic>
          <p:nvPicPr>
            <p:cNvPr id="22" name="Picture 21" descr="A blue and black logo&#10;&#10;Description automatically generated">
              <a:extLst>
                <a:ext uri="{FF2B5EF4-FFF2-40B4-BE49-F238E27FC236}">
                  <a16:creationId xmlns:a16="http://schemas.microsoft.com/office/drawing/2014/main" id="{0FB466F0-B65D-63D6-95E9-BA10D5316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7" y="189382"/>
              <a:ext cx="1804933" cy="45785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BE7E83-3738-E11B-3A40-05DD1EA49D49}"/>
                </a:ext>
              </a:extLst>
            </p:cNvPr>
            <p:cNvSpPr txBox="1"/>
            <p:nvPr/>
          </p:nvSpPr>
          <p:spPr>
            <a:xfrm>
              <a:off x="2157049" y="371978"/>
              <a:ext cx="33879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Poppins Medium" panose="00000600000000000000" pitchFamily="2" charset="0"/>
                </a:rPr>
                <a:t>Business Communication Transformation</a:t>
              </a:r>
              <a:endPara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47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Lqg6rF8H5p">
            <a:hlinkClick r:id="" action="ppaction://media"/>
            <a:extLst>
              <a:ext uri="{FF2B5EF4-FFF2-40B4-BE49-F238E27FC236}">
                <a16:creationId xmlns:a16="http://schemas.microsoft.com/office/drawing/2014/main" id="{C8F42491-CB71-A03C-19A9-5BBF4FA4A1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4610" y="1603760"/>
            <a:ext cx="6642781" cy="426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DC30D-8282-64C1-B210-12C30C5D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319"/>
            <a:ext cx="121920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i="0" kern="1200" dirty="0">
                <a:solidFill>
                  <a:srgbClr val="404D96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Summary Reports Interface</a:t>
            </a:r>
            <a:endParaRPr lang="en-US" sz="2800" kern="1200" dirty="0">
              <a:solidFill>
                <a:srgbClr val="404D96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5EFBE7-C554-8324-5C2B-47FBAE1AE7C4}"/>
              </a:ext>
            </a:extLst>
          </p:cNvPr>
          <p:cNvGrpSpPr/>
          <p:nvPr/>
        </p:nvGrpSpPr>
        <p:grpSpPr>
          <a:xfrm>
            <a:off x="-1" y="6103509"/>
            <a:ext cx="12192001" cy="754491"/>
            <a:chOff x="-1" y="6103509"/>
            <a:chExt cx="12192001" cy="7544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730A9A-A73A-9BF9-C10F-3D942CA60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116209"/>
              <a:ext cx="12192000" cy="741791"/>
            </a:xfrm>
            <a:prstGeom prst="rect">
              <a:avLst/>
            </a:prstGeom>
          </p:spPr>
        </p:pic>
        <p:pic>
          <p:nvPicPr>
            <p:cNvPr id="20" name="Picture 19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9AB64206-4F51-B1C1-440B-9E9C9A705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146" y="6361158"/>
              <a:ext cx="1693798" cy="42966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CD1791-09E7-9032-93AD-B16EFA0C5354}"/>
                </a:ext>
              </a:extLst>
            </p:cNvPr>
            <p:cNvSpPr/>
            <p:nvPr/>
          </p:nvSpPr>
          <p:spPr>
            <a:xfrm>
              <a:off x="-1" y="6103509"/>
              <a:ext cx="12192001" cy="1480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E8E8E8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1C5D42-835E-5808-34C6-89CC88F39B6F}"/>
              </a:ext>
            </a:extLst>
          </p:cNvPr>
          <p:cNvGrpSpPr/>
          <p:nvPr/>
        </p:nvGrpSpPr>
        <p:grpSpPr>
          <a:xfrm>
            <a:off x="339910" y="291873"/>
            <a:ext cx="5175801" cy="457855"/>
            <a:chOff x="369217" y="189382"/>
            <a:chExt cx="5175801" cy="457855"/>
          </a:xfrm>
        </p:grpSpPr>
        <p:pic>
          <p:nvPicPr>
            <p:cNvPr id="23" name="Picture 22" descr="A blue and black logo&#10;&#10;Description automatically generated">
              <a:extLst>
                <a:ext uri="{FF2B5EF4-FFF2-40B4-BE49-F238E27FC236}">
                  <a16:creationId xmlns:a16="http://schemas.microsoft.com/office/drawing/2014/main" id="{5CBC1B49-8483-E708-B793-20095FF71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7" y="189382"/>
              <a:ext cx="1804933" cy="4578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274C8A-E24F-6F0C-E123-3266EE02BD94}"/>
                </a:ext>
              </a:extLst>
            </p:cNvPr>
            <p:cNvSpPr txBox="1"/>
            <p:nvPr/>
          </p:nvSpPr>
          <p:spPr>
            <a:xfrm>
              <a:off x="2157049" y="371978"/>
              <a:ext cx="33879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Poppins Medium" panose="00000600000000000000" pitchFamily="2" charset="0"/>
                </a:rPr>
                <a:t>Business Communication Transformation</a:t>
              </a:r>
              <a:endPara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DC30D-8282-64C1-B210-12C30C5D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675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AU" sz="2800" b="1" i="0" dirty="0">
                <a:solidFill>
                  <a:srgbClr val="404D96"/>
                </a:solidFill>
                <a:effectLst/>
                <a:highlight>
                  <a:srgbClr val="FFFFFF"/>
                </a:highlight>
              </a:rPr>
              <a:t>Chart View</a:t>
            </a:r>
            <a:endParaRPr lang="en-US" sz="2800" kern="1200" dirty="0">
              <a:solidFill>
                <a:srgbClr val="404D96"/>
              </a:solidFill>
              <a:ea typeface="+mj-ea"/>
              <a:cs typeface="+mj-cs"/>
            </a:endParaRPr>
          </a:p>
        </p:txBody>
      </p:sp>
      <p:pic>
        <p:nvPicPr>
          <p:cNvPr id="6" name="chrome_KNfYNfqjpT">
            <a:hlinkClick r:id="" action="ppaction://media"/>
            <a:extLst>
              <a:ext uri="{FF2B5EF4-FFF2-40B4-BE49-F238E27FC236}">
                <a16:creationId xmlns:a16="http://schemas.microsoft.com/office/drawing/2014/main" id="{F6C8E8F7-1238-18CE-69FE-76451FC8F8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34316"/>
            <a:ext cx="10515600" cy="412750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92F2ED-EB70-D178-BCC3-45649A43B3CE}"/>
              </a:ext>
            </a:extLst>
          </p:cNvPr>
          <p:cNvGrpSpPr/>
          <p:nvPr/>
        </p:nvGrpSpPr>
        <p:grpSpPr>
          <a:xfrm>
            <a:off x="339910" y="291873"/>
            <a:ext cx="5175801" cy="457855"/>
            <a:chOff x="369217" y="189382"/>
            <a:chExt cx="5175801" cy="457855"/>
          </a:xfrm>
        </p:grpSpPr>
        <p:pic>
          <p:nvPicPr>
            <p:cNvPr id="12" name="Picture 11" descr="A blue and black logo&#10;&#10;Description automatically generated">
              <a:extLst>
                <a:ext uri="{FF2B5EF4-FFF2-40B4-BE49-F238E27FC236}">
                  <a16:creationId xmlns:a16="http://schemas.microsoft.com/office/drawing/2014/main" id="{605FFBB7-FFF3-8AAA-3782-D3D8395AC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7" y="189382"/>
              <a:ext cx="1804933" cy="45785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66FBDA-070D-FBB6-02CD-275DE6D7C44C}"/>
                </a:ext>
              </a:extLst>
            </p:cNvPr>
            <p:cNvSpPr txBox="1"/>
            <p:nvPr/>
          </p:nvSpPr>
          <p:spPr>
            <a:xfrm>
              <a:off x="2157049" y="371978"/>
              <a:ext cx="33879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Poppins Medium" panose="00000600000000000000" pitchFamily="2" charset="0"/>
                </a:rPr>
                <a:t>Business Communication Transformation</a:t>
              </a:r>
              <a:endParaRPr kumimoji="0" lang="en-ID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 Medium" panose="000006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00AE1F-E842-4F62-5FAB-55FDF1DA2882}"/>
              </a:ext>
            </a:extLst>
          </p:cNvPr>
          <p:cNvGrpSpPr/>
          <p:nvPr/>
        </p:nvGrpSpPr>
        <p:grpSpPr>
          <a:xfrm>
            <a:off x="-1" y="6103509"/>
            <a:ext cx="12192001" cy="754491"/>
            <a:chOff x="-1" y="6103509"/>
            <a:chExt cx="12192001" cy="7544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1E3E71D-81EC-08D1-2975-E5DC265F6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116209"/>
              <a:ext cx="12192000" cy="741791"/>
            </a:xfrm>
            <a:prstGeom prst="rect">
              <a:avLst/>
            </a:prstGeom>
          </p:spPr>
        </p:pic>
        <p:pic>
          <p:nvPicPr>
            <p:cNvPr id="20" name="Picture 19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07F96A1E-4A6B-DE78-287C-FCA9F5CF2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146" y="6361158"/>
              <a:ext cx="1693798" cy="42966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E223EF-B661-D9C7-69C8-C0015F1C448B}"/>
                </a:ext>
              </a:extLst>
            </p:cNvPr>
            <p:cNvSpPr/>
            <p:nvPr/>
          </p:nvSpPr>
          <p:spPr>
            <a:xfrm>
              <a:off x="-1" y="6103509"/>
              <a:ext cx="12192001" cy="1480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E8E8E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75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hrome_fCJMz1YxjM">
            <a:hlinkClick r:id="" action="ppaction://media"/>
            <a:extLst>
              <a:ext uri="{FF2B5EF4-FFF2-40B4-BE49-F238E27FC236}">
                <a16:creationId xmlns:a16="http://schemas.microsoft.com/office/drawing/2014/main" id="{BA529742-2041-9692-CA25-27BFDB65D6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7869" y="1502305"/>
            <a:ext cx="9376263" cy="438946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DC30D-8282-64C1-B210-12C30C5D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783928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AU" sz="2800" b="1" i="0" dirty="0">
                <a:solidFill>
                  <a:srgbClr val="404D96"/>
                </a:solidFill>
                <a:effectLst/>
                <a:highlight>
                  <a:srgbClr val="FFFFFF"/>
                </a:highlight>
              </a:rPr>
              <a:t>Column View</a:t>
            </a:r>
            <a:endParaRPr lang="en-US" sz="2800" kern="1200" dirty="0">
              <a:solidFill>
                <a:srgbClr val="404D96"/>
              </a:solidFill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BB7E61-2E9E-F147-FCCF-D08BAC52C30E}"/>
              </a:ext>
            </a:extLst>
          </p:cNvPr>
          <p:cNvGrpSpPr/>
          <p:nvPr/>
        </p:nvGrpSpPr>
        <p:grpSpPr>
          <a:xfrm>
            <a:off x="339910" y="291873"/>
            <a:ext cx="5175801" cy="457855"/>
            <a:chOff x="369217" y="189382"/>
            <a:chExt cx="5175801" cy="457855"/>
          </a:xfrm>
        </p:grpSpPr>
        <p:pic>
          <p:nvPicPr>
            <p:cNvPr id="19" name="Picture 18" descr="A blue and black logo&#10;&#10;Description automatically generated">
              <a:extLst>
                <a:ext uri="{FF2B5EF4-FFF2-40B4-BE49-F238E27FC236}">
                  <a16:creationId xmlns:a16="http://schemas.microsoft.com/office/drawing/2014/main" id="{B3B57E60-7DF0-0DBC-F66F-A5B2E59E5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7" y="189382"/>
              <a:ext cx="1804933" cy="45785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A6179D-A25E-58C8-FE59-01016053307B}"/>
                </a:ext>
              </a:extLst>
            </p:cNvPr>
            <p:cNvSpPr txBox="1"/>
            <p:nvPr/>
          </p:nvSpPr>
          <p:spPr>
            <a:xfrm>
              <a:off x="2157049" y="371978"/>
              <a:ext cx="33879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Poppins Medium" panose="00000600000000000000" pitchFamily="2" charset="0"/>
                </a:rPr>
                <a:t>Business Communication Transformation</a:t>
              </a:r>
              <a:endParaRPr kumimoji="0" lang="en-ID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 Medium" panose="000006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CE952B-72AE-5FB7-01AF-50C92B5C60FA}"/>
              </a:ext>
            </a:extLst>
          </p:cNvPr>
          <p:cNvGrpSpPr/>
          <p:nvPr/>
        </p:nvGrpSpPr>
        <p:grpSpPr>
          <a:xfrm>
            <a:off x="-1" y="6103509"/>
            <a:ext cx="12192001" cy="754491"/>
            <a:chOff x="-1" y="6103509"/>
            <a:chExt cx="12192001" cy="75449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911C88-929B-D8E2-CB1E-3B53723F4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116209"/>
              <a:ext cx="12192000" cy="741791"/>
            </a:xfrm>
            <a:prstGeom prst="rect">
              <a:avLst/>
            </a:prstGeom>
          </p:spPr>
        </p:pic>
        <p:pic>
          <p:nvPicPr>
            <p:cNvPr id="23" name="Picture 22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E3863D8C-A6C4-5F46-277E-4FA8D1B39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146" y="6361158"/>
              <a:ext cx="1693798" cy="42966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6338F8-604D-AF3D-C4FA-ED032490284B}"/>
                </a:ext>
              </a:extLst>
            </p:cNvPr>
            <p:cNvSpPr/>
            <p:nvPr/>
          </p:nvSpPr>
          <p:spPr>
            <a:xfrm>
              <a:off x="-1" y="6103509"/>
              <a:ext cx="12192001" cy="1480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E8E8E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8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F40B650-C1CD-0F27-43B8-61DDBDC1B49A}"/>
              </a:ext>
            </a:extLst>
          </p:cNvPr>
          <p:cNvSpPr/>
          <p:nvPr/>
        </p:nvSpPr>
        <p:spPr>
          <a:xfrm>
            <a:off x="7674264" y="1114006"/>
            <a:ext cx="3822699" cy="456640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39A446-A5F6-69FD-F43E-C9D20644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2985" y="1209256"/>
            <a:ext cx="3443514" cy="980844"/>
          </a:xfrm>
        </p:spPr>
        <p:txBody>
          <a:bodyPr anchor="b">
            <a:normAutofit/>
          </a:bodyPr>
          <a:lstStyle/>
          <a:p>
            <a:r>
              <a:rPr lang="en-AU" sz="2800" b="1" i="0" dirty="0">
                <a:solidFill>
                  <a:srgbClr val="404D96"/>
                </a:solidFill>
                <a:effectLst/>
              </a:rPr>
              <a:t>Itemized Agent Analysis Report</a:t>
            </a:r>
            <a:endParaRPr lang="en-AU" sz="2800" dirty="0">
              <a:solidFill>
                <a:srgbClr val="404D96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96CC4B-A12C-AC42-513A-DEC263BB8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2985" y="2269951"/>
            <a:ext cx="3443514" cy="3044999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000C2C"/>
                </a:solidFill>
                <a:effectLst/>
                <a:latin typeface="+mj-lt"/>
              </a:rPr>
              <a:t>An itemized Agent Analysis Report provides a detailed breakdown of specific information, offering a drill down view of individual components. The itemized report allows for a detailed examination of each element mentioned in the Summary Agent Analysis.</a:t>
            </a:r>
            <a:endParaRPr lang="en-AU" sz="1600" dirty="0">
              <a:solidFill>
                <a:srgbClr val="000C2C"/>
              </a:solidFill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DF9358-D9CF-F5DE-A4C8-ABF09ADF6786}"/>
              </a:ext>
            </a:extLst>
          </p:cNvPr>
          <p:cNvGrpSpPr/>
          <p:nvPr/>
        </p:nvGrpSpPr>
        <p:grpSpPr>
          <a:xfrm>
            <a:off x="339910" y="291873"/>
            <a:ext cx="5175801" cy="457855"/>
            <a:chOff x="369217" y="189382"/>
            <a:chExt cx="5175801" cy="457855"/>
          </a:xfrm>
        </p:grpSpPr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CF79992A-DB1E-B013-766E-319FA3C8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7" y="189382"/>
              <a:ext cx="1804933" cy="45785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D3497F-7264-3080-06FB-1A06ED621926}"/>
                </a:ext>
              </a:extLst>
            </p:cNvPr>
            <p:cNvSpPr txBox="1"/>
            <p:nvPr/>
          </p:nvSpPr>
          <p:spPr>
            <a:xfrm>
              <a:off x="2157049" y="371978"/>
              <a:ext cx="33879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Poppins Medium" panose="00000600000000000000" pitchFamily="2" charset="0"/>
                </a:rPr>
                <a:t>Business Communication Transformation</a:t>
              </a:r>
              <a:endParaRPr kumimoji="0" lang="en-ID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 Medium" panose="000006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FFE3BB5-7985-2C7C-3425-AECC4B6525FE}"/>
              </a:ext>
            </a:extLst>
          </p:cNvPr>
          <p:cNvGrpSpPr/>
          <p:nvPr/>
        </p:nvGrpSpPr>
        <p:grpSpPr>
          <a:xfrm>
            <a:off x="549398" y="1394308"/>
            <a:ext cx="7373583" cy="4286101"/>
            <a:chOff x="409702" y="1327344"/>
            <a:chExt cx="7373583" cy="4286101"/>
          </a:xfrm>
          <a:effectLst>
            <a:outerShdw blurRad="241300" sx="90000" sy="90000" rotWithShape="0">
              <a:prstClr val="black">
                <a:alpha val="38000"/>
              </a:prstClr>
            </a:outerShdw>
          </a:effectLst>
        </p:grpSpPr>
        <p:pic>
          <p:nvPicPr>
            <p:cNvPr id="23" name="Picture 22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76015FF0-355E-4A0E-7A78-54332A5F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02" y="1327344"/>
              <a:ext cx="7373583" cy="4286101"/>
            </a:xfrm>
            <a:prstGeom prst="rect">
              <a:avLst/>
            </a:prstGeom>
          </p:spPr>
        </p:pic>
        <p:pic>
          <p:nvPicPr>
            <p:cNvPr id="24" name="Picture 2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4B3DF1A-2E04-35AA-2E1C-12ECE319B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023" y="1581150"/>
              <a:ext cx="5736277" cy="36494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794BB8-F8E5-095C-DAF0-17486D347417}"/>
              </a:ext>
            </a:extLst>
          </p:cNvPr>
          <p:cNvGrpSpPr/>
          <p:nvPr/>
        </p:nvGrpSpPr>
        <p:grpSpPr>
          <a:xfrm>
            <a:off x="-1" y="6103509"/>
            <a:ext cx="12192001" cy="754491"/>
            <a:chOff x="-1" y="6103509"/>
            <a:chExt cx="12192001" cy="7544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9679FE-DB6A-722B-06E3-0296AF098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116209"/>
              <a:ext cx="12192000" cy="741791"/>
            </a:xfrm>
            <a:prstGeom prst="rect">
              <a:avLst/>
            </a:prstGeom>
          </p:spPr>
        </p:pic>
        <p:pic>
          <p:nvPicPr>
            <p:cNvPr id="21" name="Picture 20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BDFC288B-766D-304C-9B90-D85B903FE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146" y="6361158"/>
              <a:ext cx="1693798" cy="429663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BE3B740-AF7B-89A3-6425-90C6741031BE}"/>
                </a:ext>
              </a:extLst>
            </p:cNvPr>
            <p:cNvSpPr/>
            <p:nvPr/>
          </p:nvSpPr>
          <p:spPr>
            <a:xfrm>
              <a:off x="-1" y="6103509"/>
              <a:ext cx="12192001" cy="1480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E8E8E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00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DC30D-8282-64C1-B210-12C30C5D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77" y="734319"/>
            <a:ext cx="10867646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AU" sz="2800" b="1" i="0" dirty="0">
                <a:solidFill>
                  <a:srgbClr val="404D96"/>
                </a:solidFill>
                <a:effectLst/>
                <a:highlight>
                  <a:srgbClr val="FFFFFF"/>
                </a:highlight>
              </a:rPr>
              <a:t>Itemized Agent Analysis Report </a:t>
            </a:r>
            <a:r>
              <a:rPr lang="en-US" sz="2800" b="1" i="0" kern="1200" dirty="0">
                <a:solidFill>
                  <a:srgbClr val="404D96"/>
                </a:solidFill>
                <a:effectLst/>
                <a:highlight>
                  <a:srgbClr val="FFFFFF"/>
                </a:highlight>
                <a:ea typeface="+mj-ea"/>
                <a:cs typeface="+mj-cs"/>
              </a:rPr>
              <a:t>Interface</a:t>
            </a:r>
            <a:endParaRPr lang="en-US" sz="2800" kern="1200" dirty="0">
              <a:solidFill>
                <a:srgbClr val="404D96"/>
              </a:solidFill>
              <a:ea typeface="+mj-ea"/>
              <a:cs typeface="+mj-cs"/>
            </a:endParaRPr>
          </a:p>
        </p:txBody>
      </p:sp>
      <p:pic>
        <p:nvPicPr>
          <p:cNvPr id="6" name="chrome_EqwMWv86PT">
            <a:hlinkClick r:id="" action="ppaction://media"/>
            <a:extLst>
              <a:ext uri="{FF2B5EF4-FFF2-40B4-BE49-F238E27FC236}">
                <a16:creationId xmlns:a16="http://schemas.microsoft.com/office/drawing/2014/main" id="{F391407F-44AD-0CF3-487F-7523A7E036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9602" y="1353782"/>
            <a:ext cx="8749746" cy="4634852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BBF503-D6A3-9336-82D1-ED7DDF80EA50}"/>
              </a:ext>
            </a:extLst>
          </p:cNvPr>
          <p:cNvGrpSpPr/>
          <p:nvPr/>
        </p:nvGrpSpPr>
        <p:grpSpPr>
          <a:xfrm>
            <a:off x="339910" y="291873"/>
            <a:ext cx="5175801" cy="457855"/>
            <a:chOff x="369217" y="189382"/>
            <a:chExt cx="5175801" cy="457855"/>
          </a:xfrm>
        </p:grpSpPr>
        <p:pic>
          <p:nvPicPr>
            <p:cNvPr id="15" name="Picture 14" descr="A blue and black logo&#10;&#10;Description automatically generated">
              <a:extLst>
                <a:ext uri="{FF2B5EF4-FFF2-40B4-BE49-F238E27FC236}">
                  <a16:creationId xmlns:a16="http://schemas.microsoft.com/office/drawing/2014/main" id="{266BE9A3-4504-9BD3-C9D6-B4BDC8CE0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7" y="189382"/>
              <a:ext cx="1804933" cy="45785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9FBA97-E7D9-DF6C-8073-24A6DB0271BA}"/>
                </a:ext>
              </a:extLst>
            </p:cNvPr>
            <p:cNvSpPr txBox="1"/>
            <p:nvPr/>
          </p:nvSpPr>
          <p:spPr>
            <a:xfrm>
              <a:off x="2157049" y="371978"/>
              <a:ext cx="33879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Poppins Medium" panose="00000600000000000000" pitchFamily="2" charset="0"/>
                </a:rPr>
                <a:t>Business Communication Transformation</a:t>
              </a:r>
              <a:endParaRPr kumimoji="0" lang="en-ID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 Medium" panose="000006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8BFEB2-79AA-DB98-957F-A740F0654DE7}"/>
              </a:ext>
            </a:extLst>
          </p:cNvPr>
          <p:cNvGrpSpPr/>
          <p:nvPr/>
        </p:nvGrpSpPr>
        <p:grpSpPr>
          <a:xfrm>
            <a:off x="-1" y="6103509"/>
            <a:ext cx="12192001" cy="754491"/>
            <a:chOff x="-1" y="6103509"/>
            <a:chExt cx="12192001" cy="75449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E0D886A-A4BA-46F5-1DF7-5441F8B4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116209"/>
              <a:ext cx="12192000" cy="741791"/>
            </a:xfrm>
            <a:prstGeom prst="rect">
              <a:avLst/>
            </a:prstGeom>
          </p:spPr>
        </p:pic>
        <p:pic>
          <p:nvPicPr>
            <p:cNvPr id="24" name="Picture 2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79E76E3-DDBB-24E1-32A7-6482F2C0A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146" y="6361158"/>
              <a:ext cx="1693798" cy="429663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54157F0-883A-14D2-AE44-9344F812031C}"/>
                </a:ext>
              </a:extLst>
            </p:cNvPr>
            <p:cNvSpPr/>
            <p:nvPr/>
          </p:nvSpPr>
          <p:spPr>
            <a:xfrm>
              <a:off x="-1" y="6103509"/>
              <a:ext cx="12192001" cy="1480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E8E8E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9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05E020-D755-1165-1C9B-77F25F5DCB80}"/>
              </a:ext>
            </a:extLst>
          </p:cNvPr>
          <p:cNvSpPr txBox="1">
            <a:spLocks/>
          </p:cNvSpPr>
          <p:nvPr/>
        </p:nvSpPr>
        <p:spPr>
          <a:xfrm>
            <a:off x="410547" y="1444957"/>
            <a:ext cx="10691326" cy="7515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>
                <a:solidFill>
                  <a:srgbClr val="404D96"/>
                </a:solidFill>
                <a:highlight>
                  <a:srgbClr val="FFFFFF"/>
                </a:highlight>
              </a:rPr>
              <a:t>Chat Report</a:t>
            </a:r>
            <a:endParaRPr lang="en-AU" sz="3200" dirty="0">
              <a:solidFill>
                <a:srgbClr val="404D96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DFC668-A17D-4C07-F63B-79A4FE4C779E}"/>
              </a:ext>
            </a:extLst>
          </p:cNvPr>
          <p:cNvSpPr txBox="1">
            <a:spLocks/>
          </p:cNvSpPr>
          <p:nvPr/>
        </p:nvSpPr>
        <p:spPr>
          <a:xfrm>
            <a:off x="410546" y="2481719"/>
            <a:ext cx="11171853" cy="822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</a:rPr>
              <a:t>Chat analytics provide detailed insights into staff interactions within one-on-one conversations, group discussions, and Microsoft Teams Channels.</a:t>
            </a:r>
            <a:endParaRPr lang="en-AU" sz="16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8B43EF-701E-1250-1780-A40634436D05}"/>
              </a:ext>
            </a:extLst>
          </p:cNvPr>
          <p:cNvGrpSpPr/>
          <p:nvPr/>
        </p:nvGrpSpPr>
        <p:grpSpPr>
          <a:xfrm>
            <a:off x="339910" y="291873"/>
            <a:ext cx="5175801" cy="457855"/>
            <a:chOff x="369217" y="189382"/>
            <a:chExt cx="5175801" cy="457855"/>
          </a:xfrm>
        </p:grpSpPr>
        <p:pic>
          <p:nvPicPr>
            <p:cNvPr id="7" name="Picture 6" descr="A blue and black logo&#10;&#10;Description automatically generated">
              <a:extLst>
                <a:ext uri="{FF2B5EF4-FFF2-40B4-BE49-F238E27FC236}">
                  <a16:creationId xmlns:a16="http://schemas.microsoft.com/office/drawing/2014/main" id="{0E1B52D9-78A2-6115-4077-2D67CBF92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7" y="189382"/>
              <a:ext cx="1804933" cy="4578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D71607-DF3F-A4EA-B330-D3F592BBA545}"/>
                </a:ext>
              </a:extLst>
            </p:cNvPr>
            <p:cNvSpPr txBox="1"/>
            <p:nvPr/>
          </p:nvSpPr>
          <p:spPr>
            <a:xfrm>
              <a:off x="2157049" y="371978"/>
              <a:ext cx="33879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Poppins Medium" panose="00000600000000000000" pitchFamily="2" charset="0"/>
                </a:rPr>
                <a:t>Business Communication Transformation</a:t>
              </a:r>
              <a:endParaRPr kumimoji="0" lang="en-ID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 Medium" panose="000006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C66B94-22BD-1DFF-2327-76886456AC4A}"/>
              </a:ext>
            </a:extLst>
          </p:cNvPr>
          <p:cNvGrpSpPr/>
          <p:nvPr/>
        </p:nvGrpSpPr>
        <p:grpSpPr>
          <a:xfrm>
            <a:off x="-1" y="6103509"/>
            <a:ext cx="12192001" cy="754491"/>
            <a:chOff x="-1" y="6103509"/>
            <a:chExt cx="12192001" cy="7544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D2060D-DDCB-AEF1-3334-87AB9DF4D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116209"/>
              <a:ext cx="12192000" cy="741791"/>
            </a:xfrm>
            <a:prstGeom prst="rect">
              <a:avLst/>
            </a:prstGeom>
          </p:spPr>
        </p:pic>
        <p:pic>
          <p:nvPicPr>
            <p:cNvPr id="19" name="Picture 1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9599A6C8-6F63-98D8-4BD8-63C67C5C5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146" y="6361158"/>
              <a:ext cx="1693798" cy="42966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FF8268-DD42-126E-CE7C-6454A71F2380}"/>
                </a:ext>
              </a:extLst>
            </p:cNvPr>
            <p:cNvSpPr/>
            <p:nvPr/>
          </p:nvSpPr>
          <p:spPr>
            <a:xfrm>
              <a:off x="-1" y="6103509"/>
              <a:ext cx="12192001" cy="1480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E8E8E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23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DC30D-8282-64C1-B210-12C30C5D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3491"/>
            <a:ext cx="121920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AU" sz="2800" b="1" i="0" dirty="0">
                <a:solidFill>
                  <a:srgbClr val="404D96"/>
                </a:solidFill>
                <a:effectLst/>
                <a:highlight>
                  <a:srgbClr val="FFFFFF"/>
                </a:highlight>
              </a:rPr>
              <a:t>Chat Report </a:t>
            </a:r>
            <a:r>
              <a:rPr lang="en-US" sz="2800" b="1" i="0" kern="1200" dirty="0">
                <a:solidFill>
                  <a:srgbClr val="404D96"/>
                </a:solidFill>
                <a:effectLst/>
                <a:highlight>
                  <a:srgbClr val="FFFFFF"/>
                </a:highlight>
                <a:ea typeface="+mj-ea"/>
                <a:cs typeface="+mj-cs"/>
              </a:rPr>
              <a:t>Interface</a:t>
            </a:r>
            <a:endParaRPr lang="en-US" sz="2800" kern="1200" dirty="0">
              <a:solidFill>
                <a:srgbClr val="404D96"/>
              </a:solidFill>
              <a:ea typeface="+mj-ea"/>
              <a:cs typeface="+mj-cs"/>
            </a:endParaRPr>
          </a:p>
        </p:txBody>
      </p:sp>
      <p:pic>
        <p:nvPicPr>
          <p:cNvPr id="5" name="chrome_jor0iBJNRe">
            <a:hlinkClick r:id="" action="ppaction://media"/>
            <a:extLst>
              <a:ext uri="{FF2B5EF4-FFF2-40B4-BE49-F238E27FC236}">
                <a16:creationId xmlns:a16="http://schemas.microsoft.com/office/drawing/2014/main" id="{8A6B5932-F806-AAB7-B4F6-26DB96B23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1853187"/>
            <a:ext cx="11988800" cy="38212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3A46A7-C3D0-02BF-6E50-30C7AA1FFD45}"/>
              </a:ext>
            </a:extLst>
          </p:cNvPr>
          <p:cNvGrpSpPr/>
          <p:nvPr/>
        </p:nvGrpSpPr>
        <p:grpSpPr>
          <a:xfrm>
            <a:off x="339910" y="291873"/>
            <a:ext cx="5175801" cy="457855"/>
            <a:chOff x="369217" y="189382"/>
            <a:chExt cx="5175801" cy="457855"/>
          </a:xfrm>
        </p:grpSpPr>
        <p:pic>
          <p:nvPicPr>
            <p:cNvPr id="4" name="Picture 3" descr="A blue and black logo&#10;&#10;Description automatically generated">
              <a:extLst>
                <a:ext uri="{FF2B5EF4-FFF2-40B4-BE49-F238E27FC236}">
                  <a16:creationId xmlns:a16="http://schemas.microsoft.com/office/drawing/2014/main" id="{2F4A0651-5B61-94E7-34F1-4828DAA37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7" y="189382"/>
              <a:ext cx="1804933" cy="45785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5C250E-CB67-A1ED-6733-01F8603BEA83}"/>
                </a:ext>
              </a:extLst>
            </p:cNvPr>
            <p:cNvSpPr txBox="1"/>
            <p:nvPr/>
          </p:nvSpPr>
          <p:spPr>
            <a:xfrm>
              <a:off x="2157049" y="371978"/>
              <a:ext cx="33879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Poppins Medium" panose="00000600000000000000" pitchFamily="2" charset="0"/>
                </a:rPr>
                <a:t>Business Communication Transformation</a:t>
              </a:r>
              <a:endParaRPr kumimoji="0" lang="en-ID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 Medium" panose="000006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B01F-91F2-4990-69A4-EEF1F4D947D1}"/>
              </a:ext>
            </a:extLst>
          </p:cNvPr>
          <p:cNvGrpSpPr/>
          <p:nvPr/>
        </p:nvGrpSpPr>
        <p:grpSpPr>
          <a:xfrm>
            <a:off x="-1" y="6103509"/>
            <a:ext cx="12192001" cy="754491"/>
            <a:chOff x="-1" y="6103509"/>
            <a:chExt cx="12192001" cy="75449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7691D9F-E058-F865-817A-3A5A2E5A3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116209"/>
              <a:ext cx="12192000" cy="741791"/>
            </a:xfrm>
            <a:prstGeom prst="rect">
              <a:avLst/>
            </a:prstGeom>
          </p:spPr>
        </p:pic>
        <p:pic>
          <p:nvPicPr>
            <p:cNvPr id="20" name="Picture 19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45FE4F59-D273-50E3-FAA1-7527D3E96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146" y="6361158"/>
              <a:ext cx="1693798" cy="42966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824B88-BAB1-05AB-522F-B4F4E9D355B5}"/>
                </a:ext>
              </a:extLst>
            </p:cNvPr>
            <p:cNvSpPr/>
            <p:nvPr/>
          </p:nvSpPr>
          <p:spPr>
            <a:xfrm>
              <a:off x="-1" y="6103509"/>
              <a:ext cx="12192001" cy="1480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E8E8E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13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143</Words>
  <Application>Microsoft Office PowerPoint</Application>
  <PresentationFormat>Widescreen</PresentationFormat>
  <Paragraphs>23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Open Sans</vt:lpstr>
      <vt:lpstr>Office Theme</vt:lpstr>
      <vt:lpstr>PowerPoint Presentation</vt:lpstr>
      <vt:lpstr>PowerPoint Presentation</vt:lpstr>
      <vt:lpstr>Summary Reports Interface</vt:lpstr>
      <vt:lpstr>Chart View</vt:lpstr>
      <vt:lpstr>Column View</vt:lpstr>
      <vt:lpstr>Itemized Agent Analysis Report</vt:lpstr>
      <vt:lpstr>Itemized Agent Analysis Report Interface</vt:lpstr>
      <vt:lpstr>PowerPoint Presentation</vt:lpstr>
      <vt:lpstr>Chat Report Interface</vt:lpstr>
      <vt:lpstr>Chat Report Graphical Visualization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Rashida Badani</dc:creator>
  <cp:lastModifiedBy>Adhika Wimalasatya</cp:lastModifiedBy>
  <cp:revision>7</cp:revision>
  <dcterms:created xsi:type="dcterms:W3CDTF">2024-07-01T06:12:54Z</dcterms:created>
  <dcterms:modified xsi:type="dcterms:W3CDTF">2024-07-03T23:58:29Z</dcterms:modified>
</cp:coreProperties>
</file>