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4"/>
    <p:sldMasterId id="2147483847" r:id="rId5"/>
    <p:sldMasterId id="2147483682" r:id="rId6"/>
    <p:sldMasterId id="2147483896" r:id="rId7"/>
    <p:sldMasterId id="2147483908" r:id="rId8"/>
  </p:sldMasterIdLst>
  <p:notesMasterIdLst>
    <p:notesMasterId r:id="rId33"/>
  </p:notesMasterIdLst>
  <p:handoutMasterIdLst>
    <p:handoutMasterId r:id="rId34"/>
  </p:handoutMasterIdLst>
  <p:sldIdLst>
    <p:sldId id="2147469831" r:id="rId9"/>
    <p:sldId id="2147469796" r:id="rId10"/>
    <p:sldId id="2147469821" r:id="rId11"/>
    <p:sldId id="2147469816" r:id="rId12"/>
    <p:sldId id="256" r:id="rId13"/>
    <p:sldId id="2208" r:id="rId14"/>
    <p:sldId id="2147469735" r:id="rId15"/>
    <p:sldId id="2147469826" r:id="rId16"/>
    <p:sldId id="2147469806" r:id="rId17"/>
    <p:sldId id="2147469829" r:id="rId18"/>
    <p:sldId id="2147469805" r:id="rId19"/>
    <p:sldId id="2147469827" r:id="rId20"/>
    <p:sldId id="2147469809" r:id="rId21"/>
    <p:sldId id="2147469832" r:id="rId22"/>
    <p:sldId id="2147469789" r:id="rId23"/>
    <p:sldId id="2147469790" r:id="rId24"/>
    <p:sldId id="2221" r:id="rId25"/>
    <p:sldId id="2147469808" r:id="rId26"/>
    <p:sldId id="2147469811" r:id="rId27"/>
    <p:sldId id="2147469758" r:id="rId28"/>
    <p:sldId id="2147469768" r:id="rId29"/>
    <p:sldId id="2147469752" r:id="rId30"/>
    <p:sldId id="2147469797" r:id="rId31"/>
    <p:sldId id="2076136590" r:id="rId3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AF26D3A-6FE1-4E33-8DDD-8AB428C8DAAA}">
          <p14:sldIdLst>
            <p14:sldId id="2147469831"/>
            <p14:sldId id="2147469796"/>
            <p14:sldId id="2147469821"/>
            <p14:sldId id="2147469816"/>
            <p14:sldId id="256"/>
            <p14:sldId id="2208"/>
            <p14:sldId id="2147469735"/>
            <p14:sldId id="2147469826"/>
            <p14:sldId id="2147469806"/>
            <p14:sldId id="2147469829"/>
            <p14:sldId id="2147469805"/>
            <p14:sldId id="2147469827"/>
            <p14:sldId id="2147469809"/>
            <p14:sldId id="2147469832"/>
            <p14:sldId id="2147469789"/>
            <p14:sldId id="2147469790"/>
            <p14:sldId id="2221"/>
            <p14:sldId id="2147469808"/>
            <p14:sldId id="2147469811"/>
            <p14:sldId id="2147469758"/>
            <p14:sldId id="2147469768"/>
            <p14:sldId id="2147469752"/>
            <p14:sldId id="2147469797"/>
            <p14:sldId id="207613659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840E06-5C81-1561-7EF7-502C0834FDAE}" name="Nick Milan" initials="NM" userId="S::nmilan@cytrack.com::68fd6831-e121-40ef-ad67-c42538451c5f" providerId="AD"/>
  <p188:author id="{ABA386B0-7E20-9416-D795-3A11FFDAEE4D}" name="Peter McCrindle" initials="PM" userId="S::peterm@cytrack.io::0198751e-06fc-4b18-bfb0-823e701c88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9" name="v-nantich@microsoft.com" initials="v-" lastIdx="11" clrIdx="28">
    <p:extLst>
      <p:ext uri="{19B8F6BF-5375-455C-9EA6-DF929625EA0E}">
        <p15:presenceInfo xmlns:p15="http://schemas.microsoft.com/office/powerpoint/2012/main" userId="S::urn:spo:guest#v-nantich@microsoft.com::" providerId="AD"/>
      </p:ext>
    </p:extLst>
  </p:cmAuthor>
  <p:cmAuthor id="1" name="Theresa Howe" initials="TH" lastIdx="14" clrIdx="0"/>
  <p:cmAuthor id="2" name="Abby Breckenridge" initials="AB" lastIdx="47" clrIdx="1"/>
  <p:cmAuthor id="3" name="Evan Aeschlimann" initials="EA" lastIdx="1" clrIdx="2"/>
  <p:cmAuthor id="4" name="Evan Aeschlimann" initials="EA [2]" lastIdx="1" clrIdx="3"/>
  <p:cmAuthor id="5" name="Evan Aeschlimann" initials="EA [3]" lastIdx="1" clrIdx="4"/>
  <p:cmAuthor id="6" name="Evan Aeschlimann" initials="EA [4]" lastIdx="1" clrIdx="5"/>
  <p:cmAuthor id="7" name="Evan Aeschlimann" initials="EA [5]" lastIdx="1" clrIdx="6"/>
  <p:cmAuthor id="8" name="Evan Aeschlimann" initials="EA [2] [2]" lastIdx="1" clrIdx="7"/>
  <p:cmAuthor id="9" name="Evan Aeschlimann" initials="EA [6]" lastIdx="1" clrIdx="8"/>
  <p:cmAuthor id="10" name="Evan Aeschlimann" initials="EA [2] [3]" lastIdx="1" clrIdx="9"/>
  <p:cmAuthor id="11" name="Evan Aeschlimann" initials="EA [6] [2]" lastIdx="1" clrIdx="10"/>
  <p:cmAuthor id="12" name="Evan Aeschlimann" initials="EA [2] [3] [2]" lastIdx="1" clrIdx="11"/>
  <p:cmAuthor id="13" name="Scott" initials="S" lastIdx="2" clrIdx="12"/>
  <p:cmAuthor id="14" name="Daniel Schmeichler" initials="DES" lastIdx="6" clrIdx="13"/>
  <p:cmAuthor id="15" name="Daniel Schmeichler" initials="DES [2]" lastIdx="1" clrIdx="14"/>
  <p:cmAuthor id="16" name="Daniel Schmeichler" initials="DES [2] [2]" lastIdx="1" clrIdx="15"/>
  <p:cmAuthor id="17" name="Daniel Schmeichler" initials="DES [2] [2] [2]" lastIdx="1" clrIdx="16"/>
  <p:cmAuthor id="18" name="Daniel Schmeichler" initials="DES [3]" lastIdx="1" clrIdx="17"/>
  <p:cmAuthor id="19" name="Daniel Schmeichler" initials="DES [3] [2]" lastIdx="1" clrIdx="18"/>
  <p:cmAuthor id="20" name="Daniel Schmeichler" initials="DES [2] [2] [3]" lastIdx="1" clrIdx="19"/>
  <p:cmAuthor id="21" name="Daniel Schmeichler" initials="DES [3] [2] [2]" lastIdx="1" clrIdx="20"/>
  <p:cmAuthor id="22" name="Angela Stanton" initials="AS" lastIdx="6" clrIdx="21"/>
  <p:cmAuthor id="23" name="Daniel Schmeichler" initials="DS" lastIdx="8" clrIdx="22"/>
  <p:cmAuthor id="24" name="Nick Dwyer" initials="ND" lastIdx="6" clrIdx="23"/>
  <p:cmAuthor id="25" name="Mike Lahoda" initials="ML" lastIdx="24" clrIdx="24">
    <p:extLst>
      <p:ext uri="{19B8F6BF-5375-455C-9EA6-DF929625EA0E}">
        <p15:presenceInfo xmlns:p15="http://schemas.microsoft.com/office/powerpoint/2012/main" userId="S::mike@2a.consulting::6640a0a1-ba8f-4e19-8ce4-f55080c2c683" providerId="AD"/>
      </p:ext>
    </p:extLst>
  </p:cmAuthor>
  <p:cmAuthor id="26" name="Nora Bright" initials="NB" lastIdx="62" clrIdx="25">
    <p:extLst>
      <p:ext uri="{19B8F6BF-5375-455C-9EA6-DF929625EA0E}">
        <p15:presenceInfo xmlns:p15="http://schemas.microsoft.com/office/powerpoint/2012/main" userId="S::nora@2a.consulting::d3c1c255-3826-409d-8042-20558aca0022" providerId="AD"/>
      </p:ext>
    </p:extLst>
  </p:cmAuthor>
  <p:cmAuthor id="27" name="Kelly Schermer" initials="KS" lastIdx="11" clrIdx="26">
    <p:extLst>
      <p:ext uri="{19B8F6BF-5375-455C-9EA6-DF929625EA0E}">
        <p15:presenceInfo xmlns:p15="http://schemas.microsoft.com/office/powerpoint/2012/main" userId="S::Kelly@2a.consulting::5de02e10-d631-4fcc-af0e-2ee13668d348" providerId="AD"/>
      </p:ext>
    </p:extLst>
  </p:cmAuthor>
  <p:cmAuthor id="28" name="Jun Pak" initials="JP" lastIdx="1" clrIdx="27">
    <p:extLst>
      <p:ext uri="{19B8F6BF-5375-455C-9EA6-DF929625EA0E}">
        <p15:presenceInfo xmlns:p15="http://schemas.microsoft.com/office/powerpoint/2012/main" userId="S::junpak@microsoft.com::69b3b340-a341-448c-bd41-0d1efdf802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6D4"/>
    <a:srgbClr val="0099FF"/>
    <a:srgbClr val="6699FF"/>
    <a:srgbClr val="5D64AC"/>
    <a:srgbClr val="FDFDFE"/>
    <a:srgbClr val="BEC1E7"/>
    <a:srgbClr val="C1C1C1"/>
    <a:srgbClr val="524EAB"/>
    <a:srgbClr val="9EA1FF"/>
    <a:srgbClr val="3425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30C37E-F315-4F81-B1A4-674C0823BD4A}" v="3" dt="2024-02-14T06:13:20.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792" y="86"/>
      </p:cViewPr>
      <p:guideLst/>
    </p:cSldViewPr>
  </p:slideViewPr>
  <p:notesTextViewPr>
    <p:cViewPr>
      <p:scale>
        <a:sx n="3" d="2"/>
        <a:sy n="3" d="2"/>
      </p:scale>
      <p:origin x="0" y="0"/>
    </p:cViewPr>
  </p:notesTextViewPr>
  <p:sorterViewPr>
    <p:cViewPr varScale="1">
      <p:scale>
        <a:sx n="100" d="100"/>
        <a:sy n="100" d="100"/>
      </p:scale>
      <p:origin x="0" y="-185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Milan" userId="68fd6831-e121-40ef-ad67-c42538451c5f" providerId="ADAL" clId="{5230C37E-F315-4F81-B1A4-674C0823BD4A}"/>
    <pc:docChg chg="modSld">
      <pc:chgData name="Nick Milan" userId="68fd6831-e121-40ef-ad67-c42538451c5f" providerId="ADAL" clId="{5230C37E-F315-4F81-B1A4-674C0823BD4A}" dt="2024-02-14T07:03:55.121" v="1" actId="20577"/>
      <pc:docMkLst>
        <pc:docMk/>
      </pc:docMkLst>
      <pc:sldChg chg="modSp mod">
        <pc:chgData name="Nick Milan" userId="68fd6831-e121-40ef-ad67-c42538451c5f" providerId="ADAL" clId="{5230C37E-F315-4F81-B1A4-674C0823BD4A}" dt="2024-02-14T07:03:55.121" v="1" actId="20577"/>
        <pc:sldMkLst>
          <pc:docMk/>
          <pc:sldMk cId="4189474808" sldId="2147469831"/>
        </pc:sldMkLst>
        <pc:spChg chg="mod">
          <ac:chgData name="Nick Milan" userId="68fd6831-e121-40ef-ad67-c42538451c5f" providerId="ADAL" clId="{5230C37E-F315-4F81-B1A4-674C0823BD4A}" dt="2024-02-14T07:03:55.121" v="1" actId="20577"/>
          <ac:spMkLst>
            <pc:docMk/>
            <pc:sldMk cId="4189474808" sldId="2147469831"/>
            <ac:spMk id="8" creationId="{74BD1262-7B0E-798C-93E0-4AA9D156766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789D5A-ED1D-49E8-97A4-35C268C32DF8}"/>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a:extLst>
              <a:ext uri="{FF2B5EF4-FFF2-40B4-BE49-F238E27FC236}">
                <a16:creationId xmlns:a16="http://schemas.microsoft.com/office/drawing/2014/main" id="{D8DECA4A-D371-455B-8BD6-D629AECF6FD0}"/>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93DE9A42-8507-43D4-9B19-D6CE55AC64FF}" type="datetimeFigureOut">
              <a:rPr lang="en-US" smtClean="0"/>
              <a:t>2/14/2024</a:t>
            </a:fld>
            <a:endParaRPr lang="en-US"/>
          </a:p>
        </p:txBody>
      </p:sp>
      <p:sp>
        <p:nvSpPr>
          <p:cNvPr id="4" name="Footer Placeholder 3">
            <a:extLst>
              <a:ext uri="{FF2B5EF4-FFF2-40B4-BE49-F238E27FC236}">
                <a16:creationId xmlns:a16="http://schemas.microsoft.com/office/drawing/2014/main" id="{B4DA7C24-F46B-4009-ABD6-A7307863F84F}"/>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D9513D-E86F-44DB-B92E-F05B206C449D}"/>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A1BEDD60-D32D-4D4B-B0E4-0061DD063B35}" type="slidenum">
              <a:rPr lang="en-US" smtClean="0"/>
              <a:t>‹#›</a:t>
            </a:fld>
            <a:endParaRPr lang="en-US"/>
          </a:p>
        </p:txBody>
      </p:sp>
    </p:spTree>
    <p:extLst>
      <p:ext uri="{BB962C8B-B14F-4D97-AF65-F5344CB8AC3E}">
        <p14:creationId xmlns:p14="http://schemas.microsoft.com/office/powerpoint/2010/main" val="1664384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955E955-CC29-48FC-A8D1-BD3C0B760A81}" type="datetimeFigureOut">
              <a:rPr lang="en-US" smtClean="0"/>
              <a:t>2/14/2024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6AB6F0CE-55F5-420E-B1C7-4CA65690B7B5}" type="slidenum">
              <a:rPr lang="en-US" smtClean="0"/>
              <a:t>‹#›</a:t>
            </a:fld>
            <a:endParaRPr lang="en-US"/>
          </a:p>
        </p:txBody>
      </p:sp>
    </p:spTree>
    <p:extLst>
      <p:ext uri="{BB962C8B-B14F-4D97-AF65-F5344CB8AC3E}">
        <p14:creationId xmlns:p14="http://schemas.microsoft.com/office/powerpoint/2010/main" val="25277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6F0CE-55F5-420E-B1C7-4CA65690B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641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8DD49-7878-4FB1-881E-475A192FF434}" type="slidenum">
              <a:rPr lang="en-US" smtClean="0"/>
              <a:t>13</a:t>
            </a:fld>
            <a:endParaRPr lang="en-US"/>
          </a:p>
        </p:txBody>
      </p:sp>
    </p:spTree>
    <p:extLst>
      <p:ext uri="{BB962C8B-B14F-4D97-AF65-F5344CB8AC3E}">
        <p14:creationId xmlns:p14="http://schemas.microsoft.com/office/powerpoint/2010/main" val="105836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8DD49-7878-4FB1-881E-475A192FF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100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B768DD49-7878-4FB1-881E-475A192FF434}" type="slidenum">
              <a:rPr lang="en-US" smtClean="0"/>
              <a:t>15</a:t>
            </a:fld>
            <a:endParaRPr lang="en-US"/>
          </a:p>
        </p:txBody>
      </p:sp>
    </p:spTree>
    <p:extLst>
      <p:ext uri="{BB962C8B-B14F-4D97-AF65-F5344CB8AC3E}">
        <p14:creationId xmlns:p14="http://schemas.microsoft.com/office/powerpoint/2010/main" val="318473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B768DD49-7878-4FB1-881E-475A192FF434}" type="slidenum">
              <a:rPr lang="en-US" smtClean="0"/>
              <a:t>16</a:t>
            </a:fld>
            <a:endParaRPr lang="en-US"/>
          </a:p>
        </p:txBody>
      </p:sp>
    </p:spTree>
    <p:extLst>
      <p:ext uri="{BB962C8B-B14F-4D97-AF65-F5344CB8AC3E}">
        <p14:creationId xmlns:p14="http://schemas.microsoft.com/office/powerpoint/2010/main" val="115411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BC47BE-F63F-49EC-BDFD-09E95D5DFCAC}" type="slidenum">
              <a:rPr lang="en-AU" smtClean="0"/>
              <a:t>17</a:t>
            </a:fld>
            <a:endParaRPr lang="en-AU"/>
          </a:p>
        </p:txBody>
      </p:sp>
    </p:spTree>
    <p:extLst>
      <p:ext uri="{BB962C8B-B14F-4D97-AF65-F5344CB8AC3E}">
        <p14:creationId xmlns:p14="http://schemas.microsoft.com/office/powerpoint/2010/main" val="755464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6F0CE-55F5-420E-B1C7-4CA65690B7B5}" type="slidenum">
              <a:rPr lang="en-US" smtClean="0"/>
              <a:t>18</a:t>
            </a:fld>
            <a:endParaRPr lang="en-US"/>
          </a:p>
        </p:txBody>
      </p:sp>
    </p:spTree>
    <p:extLst>
      <p:ext uri="{BB962C8B-B14F-4D97-AF65-F5344CB8AC3E}">
        <p14:creationId xmlns:p14="http://schemas.microsoft.com/office/powerpoint/2010/main" val="2852771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C47BE-F63F-49EC-BDFD-09E95D5DFCA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361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B768DD49-7878-4FB1-881E-475A192FF434}" type="slidenum">
              <a:rPr lang="en-US" smtClean="0"/>
              <a:t>20</a:t>
            </a:fld>
            <a:endParaRPr lang="en-US"/>
          </a:p>
        </p:txBody>
      </p:sp>
    </p:spTree>
    <p:extLst>
      <p:ext uri="{BB962C8B-B14F-4D97-AF65-F5344CB8AC3E}">
        <p14:creationId xmlns:p14="http://schemas.microsoft.com/office/powerpoint/2010/main" val="3494970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8DD49-7878-4FB1-881E-475A192FF434}" type="slidenum">
              <a:rPr lang="en-US" smtClean="0"/>
              <a:t>21</a:t>
            </a:fld>
            <a:endParaRPr lang="en-US"/>
          </a:p>
        </p:txBody>
      </p:sp>
    </p:spTree>
    <p:extLst>
      <p:ext uri="{BB962C8B-B14F-4D97-AF65-F5344CB8AC3E}">
        <p14:creationId xmlns:p14="http://schemas.microsoft.com/office/powerpoint/2010/main" val="115906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B6F0CE-55F5-420E-B1C7-4CA65690B7B5}" type="slidenum">
              <a:rPr lang="en-US" smtClean="0"/>
              <a:t>22</a:t>
            </a:fld>
            <a:endParaRPr lang="en-US"/>
          </a:p>
        </p:txBody>
      </p:sp>
    </p:spTree>
    <p:extLst>
      <p:ext uri="{BB962C8B-B14F-4D97-AF65-F5344CB8AC3E}">
        <p14:creationId xmlns:p14="http://schemas.microsoft.com/office/powerpoint/2010/main" val="737812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A73-E495-419C-A689-6DC9EE31F9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378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6F0CE-55F5-420E-B1C7-4CA65690B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29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Call to action</a:t>
            </a:r>
          </a:p>
          <a:p>
            <a:pPr marL="171450" indent="-171450">
              <a:buFont typeface="Arial" panose="020B0604020202020204" pitchFamily="34" charset="0"/>
              <a:buChar char="•"/>
            </a:pPr>
            <a:r>
              <a:rPr lang="en-US" b="0"/>
              <a:t>Update this slide to include the AppSource link to your solution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8DD49-7878-4FB1-881E-475A192FF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4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C47BE-F63F-49EC-BDFD-09E95D5DFCA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26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8DD49-7878-4FB1-881E-475A192FF434}" type="slidenum">
              <a:rPr lang="en-US" smtClean="0"/>
              <a:t>7</a:t>
            </a:fld>
            <a:endParaRPr lang="en-US"/>
          </a:p>
        </p:txBody>
      </p:sp>
    </p:spTree>
    <p:extLst>
      <p:ext uri="{BB962C8B-B14F-4D97-AF65-F5344CB8AC3E}">
        <p14:creationId xmlns:p14="http://schemas.microsoft.com/office/powerpoint/2010/main" val="2869296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8DD49-7878-4FB1-881E-475A192FF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835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8DD49-7878-4FB1-881E-475A192FF434}" type="slidenum">
              <a:rPr lang="en-US" smtClean="0"/>
              <a:t>9</a:t>
            </a:fld>
            <a:endParaRPr lang="en-US"/>
          </a:p>
        </p:txBody>
      </p:sp>
    </p:spTree>
    <p:extLst>
      <p:ext uri="{BB962C8B-B14F-4D97-AF65-F5344CB8AC3E}">
        <p14:creationId xmlns:p14="http://schemas.microsoft.com/office/powerpoint/2010/main" val="2089755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8DD49-7878-4FB1-881E-475A192FF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08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8DD49-7878-4FB1-881E-475A192FF434}" type="slidenum">
              <a:rPr lang="en-US" smtClean="0"/>
              <a:t>11</a:t>
            </a:fld>
            <a:endParaRPr lang="en-US"/>
          </a:p>
        </p:txBody>
      </p:sp>
    </p:spTree>
    <p:extLst>
      <p:ext uri="{BB962C8B-B14F-4D97-AF65-F5344CB8AC3E}">
        <p14:creationId xmlns:p14="http://schemas.microsoft.com/office/powerpoint/2010/main" val="2767908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8DD49-7878-4FB1-881E-475A192FF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265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um_Title Slide wiith photo_white text">
    <p:bg>
      <p:bgRef idx="1001">
        <a:schemeClr val="bg2"/>
      </p:bgRef>
    </p:bg>
    <p:spTree>
      <p:nvGrpSpPr>
        <p:cNvPr id="1" name=""/>
        <p:cNvGrpSpPr/>
        <p:nvPr/>
      </p:nvGrpSpPr>
      <p:grpSpPr>
        <a:xfrm>
          <a:off x="0" y="0"/>
          <a:ext cx="0" cy="0"/>
          <a:chOff x="0" y="0"/>
          <a:chExt cx="0" cy="0"/>
        </a:xfrm>
      </p:grpSpPr>
      <p:pic>
        <p:nvPicPr>
          <p:cNvPr id="3" name="Picture 2" descr="A person sitting on a table&#10;&#10;Description automatically generated">
            <a:extLst>
              <a:ext uri="{FF2B5EF4-FFF2-40B4-BE49-F238E27FC236}">
                <a16:creationId xmlns:a16="http://schemas.microsoft.com/office/drawing/2014/main" id="{2B066970-5185-4B78-8455-00709460E0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7E1592E-24B6-43EF-ACBC-300BDEDD4334}"/>
              </a:ext>
            </a:extLst>
          </p:cNvPr>
          <p:cNvSpPr/>
          <p:nvPr userDrawn="1"/>
        </p:nvSpPr>
        <p:spPr bwMode="auto">
          <a:xfrm>
            <a:off x="1" y="0"/>
            <a:ext cx="11568546" cy="6858000"/>
          </a:xfrm>
          <a:prstGeom prst="rect">
            <a:avLst/>
          </a:prstGeom>
          <a:gradFill flip="none" rotWithShape="1">
            <a:gsLst>
              <a:gs pos="0">
                <a:srgbClr val="0E0E0E">
                  <a:alpha val="50000"/>
                </a:srgbClr>
              </a:gs>
              <a:gs pos="100000">
                <a:srgbClr val="0E0E0E">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85"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584638" y="2425780"/>
            <a:ext cx="5083628"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1"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8" y="281709"/>
            <a:ext cx="2440148" cy="902854"/>
          </a:xfrm>
          <a:prstGeom prst="rect">
            <a:avLst/>
          </a:prstGeom>
        </p:spPr>
      </p:pic>
    </p:spTree>
    <p:extLst>
      <p:ext uri="{BB962C8B-B14F-4D97-AF65-F5344CB8AC3E}">
        <p14:creationId xmlns:p14="http://schemas.microsoft.com/office/powerpoint/2010/main" val="2571014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2"/>
            <a:ext cx="11018521"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7887288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584200" y="1201415"/>
            <a:ext cx="2062492" cy="1842493"/>
          </a:xfrm>
          <a:prstGeom prst="rect">
            <a:avLst/>
          </a:prstGeom>
          <a:ln>
            <a:noFill/>
          </a:ln>
        </p:spPr>
      </p:pic>
      <p:sp>
        <p:nvSpPr>
          <p:cNvPr id="2" name="Footer Placeholder 1">
            <a:extLst>
              <a:ext uri="{FF2B5EF4-FFF2-40B4-BE49-F238E27FC236}">
                <a16:creationId xmlns:a16="http://schemas.microsoft.com/office/drawing/2014/main" id="{0C47D27F-988A-4B42-A4F1-ACB910830C59}"/>
              </a:ext>
            </a:extLst>
          </p:cNvPr>
          <p:cNvSpPr>
            <a:spLocks noGrp="1"/>
          </p:cNvSpPr>
          <p:nvPr>
            <p:ph type="ftr" sz="quarter" idx="14"/>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FFDCF26-79AB-466C-A4FB-D5429B8B5958}"/>
              </a:ext>
            </a:extLst>
          </p:cNvPr>
          <p:cNvSpPr>
            <a:spLocks noGrp="1"/>
          </p:cNvSpPr>
          <p:nvPr>
            <p:ph type="sldNum" sz="quarter" idx="15"/>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395756470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2">
            <a:extLst>
              <a:ext uri="{FF2B5EF4-FFF2-40B4-BE49-F238E27FC236}">
                <a16:creationId xmlns:a16="http://schemas.microsoft.com/office/drawing/2014/main" id="{D91EA754-6545-4243-AEF8-882C17C91181}"/>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F5E9B94B-2991-4D83-BB60-62B86C343B32}"/>
              </a:ext>
            </a:extLst>
          </p:cNvPr>
          <p:cNvSpPr>
            <a:spLocks noGrp="1"/>
          </p:cNvSpPr>
          <p:nvPr>
            <p:ph type="sldNum" sz="quarter" idx="12"/>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28246852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89C3BB8E-0BE8-42BB-82FB-D585ACF5923B}"/>
              </a:ext>
            </a:extLst>
          </p:cNvPr>
          <p:cNvSpPr>
            <a:spLocks noGrp="1"/>
          </p:cNvSpPr>
          <p:nvPr>
            <p:ph type="ftr" sz="quarter" idx="11"/>
          </p:nvPr>
        </p:nvSpPr>
        <p:spPr/>
        <p:txBody>
          <a:bodyPr/>
          <a:lstStyle/>
          <a:p>
            <a:r>
              <a:rPr lang="en-US"/>
              <a:t>Microsoft Confidential</a:t>
            </a:r>
          </a:p>
        </p:txBody>
      </p:sp>
      <p:sp>
        <p:nvSpPr>
          <p:cNvPr id="3" name="Slide Number Placeholder 2">
            <a:extLst>
              <a:ext uri="{FF2B5EF4-FFF2-40B4-BE49-F238E27FC236}">
                <a16:creationId xmlns:a16="http://schemas.microsoft.com/office/drawing/2014/main" id="{8E30954C-E255-4473-A8A4-72EB64FE2F63}"/>
              </a:ext>
            </a:extLst>
          </p:cNvPr>
          <p:cNvSpPr>
            <a:spLocks noGrp="1"/>
          </p:cNvSpPr>
          <p:nvPr>
            <p:ph type="sldNum" sz="quarter" idx="12"/>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30914418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2">
            <a:extLst>
              <a:ext uri="{FF2B5EF4-FFF2-40B4-BE49-F238E27FC236}">
                <a16:creationId xmlns:a16="http://schemas.microsoft.com/office/drawing/2014/main" id="{41173304-6F3C-4F35-8350-CD70EB808378}"/>
              </a:ext>
            </a:extLst>
          </p:cNvPr>
          <p:cNvSpPr>
            <a:spLocks noGrp="1"/>
          </p:cNvSpPr>
          <p:nvPr>
            <p:ph type="ftr" sz="quarter" idx="14"/>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3D03C09F-2F43-4983-96BA-3DC3AF526C80}"/>
              </a:ext>
            </a:extLst>
          </p:cNvPr>
          <p:cNvSpPr>
            <a:spLocks noGrp="1"/>
          </p:cNvSpPr>
          <p:nvPr>
            <p:ph type="sldNum" sz="quarter" idx="15"/>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24539178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AA92DC7C-34F1-4608-9E57-0DFC98C5E637}"/>
              </a:ext>
            </a:extLst>
          </p:cNvPr>
          <p:cNvSpPr>
            <a:spLocks noGrp="1"/>
          </p:cNvSpPr>
          <p:nvPr>
            <p:ph type="ftr" sz="quarter" idx="13"/>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F91E2C75-DE13-4788-A91A-95DC3945EC46}"/>
              </a:ext>
            </a:extLst>
          </p:cNvPr>
          <p:cNvSpPr>
            <a:spLocks noGrp="1"/>
          </p:cNvSpPr>
          <p:nvPr>
            <p:ph type="sldNum" sz="quarter" idx="14"/>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28317112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18BA0299-4D95-44F0-A7C4-C9C0062D8CF7}"/>
              </a:ext>
            </a:extLst>
          </p:cNvPr>
          <p:cNvSpPr>
            <a:spLocks noGrp="1"/>
          </p:cNvSpPr>
          <p:nvPr>
            <p:ph type="ftr" sz="quarter" idx="18"/>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456CB7A5-FED5-4A8C-8F8A-911E664BFD8A}"/>
              </a:ext>
            </a:extLst>
          </p:cNvPr>
          <p:cNvSpPr>
            <a:spLocks noGrp="1"/>
          </p:cNvSpPr>
          <p:nvPr>
            <p:ph type="sldNum" sz="quarter" idx="19"/>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14820493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E88877EE-8887-478F-B374-788A86C9B8FC}"/>
              </a:ext>
            </a:extLst>
          </p:cNvPr>
          <p:cNvSpPr>
            <a:spLocks noGrp="1"/>
          </p:cNvSpPr>
          <p:nvPr>
            <p:ph type="ftr" sz="quarter" idx="18"/>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F3DCBC78-28AC-4884-9DB0-F15CF24CB792}"/>
              </a:ext>
            </a:extLst>
          </p:cNvPr>
          <p:cNvSpPr>
            <a:spLocks noGrp="1"/>
          </p:cNvSpPr>
          <p:nvPr>
            <p:ph type="sldNum" sz="quarter" idx="19"/>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36995977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4E7C0F0-4D3E-49C0-B59B-7489FE209D13}"/>
              </a:ext>
            </a:extLst>
          </p:cNvPr>
          <p:cNvSpPr>
            <a:spLocks noGrp="1"/>
          </p:cNvSpPr>
          <p:nvPr>
            <p:ph type="ftr" sz="quarter" idx="20"/>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85ACD52D-E97A-49A9-A42B-B0098A6F2109}"/>
              </a:ext>
            </a:extLst>
          </p:cNvPr>
          <p:cNvSpPr>
            <a:spLocks noGrp="1"/>
          </p:cNvSpPr>
          <p:nvPr>
            <p:ph type="sldNum" sz="quarter" idx="21"/>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246698411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C8699E4-83F5-42CB-AD1F-A2E95A616FAF}"/>
              </a:ext>
            </a:extLst>
          </p:cNvPr>
          <p:cNvSpPr>
            <a:spLocks noGrp="1"/>
          </p:cNvSpPr>
          <p:nvPr>
            <p:ph type="ftr" sz="quarter" idx="22"/>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04AAE442-AB9F-4EE6-8A2E-A619ED973548}"/>
              </a:ext>
            </a:extLst>
          </p:cNvPr>
          <p:cNvSpPr>
            <a:spLocks noGrp="1"/>
          </p:cNvSpPr>
          <p:nvPr>
            <p:ph type="sldNum" sz="quarter" idx="23"/>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28480116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4551F3E-23C8-4B73-85A7-C53A387408B5}"/>
              </a:ext>
            </a:extLst>
          </p:cNvPr>
          <p:cNvSpPr>
            <a:spLocks noGrp="1"/>
          </p:cNvSpPr>
          <p:nvPr>
            <p:ph type="ftr" sz="quarter" idx="24"/>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58F53269-B5D7-49E6-8DBC-4755216A377C}"/>
              </a:ext>
            </a:extLst>
          </p:cNvPr>
          <p:cNvSpPr>
            <a:spLocks noGrp="1"/>
          </p:cNvSpPr>
          <p:nvPr>
            <p:ph type="sldNum" sz="quarter" idx="25"/>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364130791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4" y="497542"/>
            <a:ext cx="3635393"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4" name="Rectangle 3">
            <a:extLst>
              <a:ext uri="{FF2B5EF4-FFF2-40B4-BE49-F238E27FC236}">
                <a16:creationId xmlns:a16="http://schemas.microsoft.com/office/drawing/2014/main" id="{07D331D2-DADC-DD4D-A959-6BD21742309A}"/>
              </a:ext>
            </a:extLst>
          </p:cNvPr>
          <p:cNvSpPr/>
          <p:nvPr userDrawn="1"/>
        </p:nvSpPr>
        <p:spPr bwMode="auto">
          <a:xfrm>
            <a:off x="4820816" y="0"/>
            <a:ext cx="7371184" cy="6858000"/>
          </a:xfrm>
          <a:prstGeom prst="rect">
            <a:avLst/>
          </a:prstGeom>
          <a:solidFill>
            <a:srgbClr val="524EA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Rounded Rectangle 4">
            <a:extLst>
              <a:ext uri="{FF2B5EF4-FFF2-40B4-BE49-F238E27FC236}">
                <a16:creationId xmlns:a16="http://schemas.microsoft.com/office/drawing/2014/main" id="{CD8653DA-44CB-3040-95D7-9C4C61FB7491}"/>
              </a:ext>
            </a:extLst>
          </p:cNvPr>
          <p:cNvSpPr/>
          <p:nvPr userDrawn="1"/>
        </p:nvSpPr>
        <p:spPr bwMode="auto">
          <a:xfrm>
            <a:off x="5222082" y="2047138"/>
            <a:ext cx="4730571" cy="2721528"/>
          </a:xfrm>
          <a:prstGeom prst="roundRect">
            <a:avLst>
              <a:gd name="adj" fmla="val 2991"/>
            </a:avLst>
          </a:prstGeom>
          <a:solidFill>
            <a:schemeClr val="bg1"/>
          </a:solidFill>
          <a:ln>
            <a:noFill/>
            <a:headEnd type="none" w="med" len="med"/>
            <a:tailEnd type="none" w="med" len="med"/>
          </a:ln>
          <a:effectLst>
            <a:outerShdw blurRad="254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7" name="Picture Placeholder 4">
            <a:extLst>
              <a:ext uri="{FF2B5EF4-FFF2-40B4-BE49-F238E27FC236}">
                <a16:creationId xmlns:a16="http://schemas.microsoft.com/office/drawing/2014/main" id="{7C0E1EA5-1371-DD4D-AB82-42770898FCE4}"/>
              </a:ext>
            </a:extLst>
          </p:cNvPr>
          <p:cNvSpPr>
            <a:spLocks noGrp="1"/>
          </p:cNvSpPr>
          <p:nvPr>
            <p:ph type="pic" sz="quarter" idx="22" hasCustomPrompt="1"/>
          </p:nvPr>
        </p:nvSpPr>
        <p:spPr>
          <a:xfrm>
            <a:off x="5343109" y="2163385"/>
            <a:ext cx="4517904" cy="2517261"/>
          </a:xfrm>
          <a:prstGeom prst="roundRect">
            <a:avLst>
              <a:gd name="adj" fmla="val 1648"/>
            </a:avLst>
          </a:prstGeom>
        </p:spPr>
        <p:txBody>
          <a:bodyPr anchor="ctr">
            <a:noAutofit/>
          </a:bodyPr>
          <a:lstStyle>
            <a:lvl1pPr marL="0" marR="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a:lvl1pPr>
          </a:lstStyle>
          <a:p>
            <a:pPr marL="0" marR="0" lvl="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000">
                <a:solidFill>
                  <a:schemeClr val="tx1"/>
                </a:solidFill>
                <a:ea typeface="Segoe UI" pitchFamily="34" charset="0"/>
                <a:cs typeface="Segoe UI" pitchFamily="34" charset="0"/>
              </a:rPr>
              <a:t>&lt;Desktop screenshot of your collaborative app in Teams&gt;</a:t>
            </a:r>
          </a:p>
        </p:txBody>
      </p:sp>
      <p:sp>
        <p:nvSpPr>
          <p:cNvPr id="6" name="Rounded Rectangle 4">
            <a:extLst>
              <a:ext uri="{FF2B5EF4-FFF2-40B4-BE49-F238E27FC236}">
                <a16:creationId xmlns:a16="http://schemas.microsoft.com/office/drawing/2014/main" id="{B14BBB85-742C-27E6-330E-A23E055DB2C8}"/>
              </a:ext>
            </a:extLst>
          </p:cNvPr>
          <p:cNvSpPr/>
          <p:nvPr userDrawn="1"/>
        </p:nvSpPr>
        <p:spPr bwMode="auto">
          <a:xfrm>
            <a:off x="10109288" y="1706444"/>
            <a:ext cx="1724171" cy="3229239"/>
          </a:xfrm>
          <a:prstGeom prst="roundRect">
            <a:avLst>
              <a:gd name="adj" fmla="val 2991"/>
            </a:avLst>
          </a:prstGeom>
          <a:solidFill>
            <a:schemeClr val="bg1"/>
          </a:solidFill>
          <a:ln>
            <a:noFill/>
            <a:headEnd type="none" w="med" len="med"/>
            <a:tailEnd type="none" w="med" len="med"/>
          </a:ln>
          <a:effectLst>
            <a:outerShdw blurRad="254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13" name="Picture Placeholder 4">
            <a:extLst>
              <a:ext uri="{FF2B5EF4-FFF2-40B4-BE49-F238E27FC236}">
                <a16:creationId xmlns:a16="http://schemas.microsoft.com/office/drawing/2014/main" id="{3CA49FCA-63E7-E3B3-EA05-62AF32634E5A}"/>
              </a:ext>
            </a:extLst>
          </p:cNvPr>
          <p:cNvSpPr>
            <a:spLocks noGrp="1"/>
          </p:cNvSpPr>
          <p:nvPr>
            <p:ph type="pic" sz="quarter" idx="23" hasCustomPrompt="1"/>
          </p:nvPr>
        </p:nvSpPr>
        <p:spPr>
          <a:xfrm>
            <a:off x="10180236" y="1787758"/>
            <a:ext cx="1582274" cy="2980908"/>
          </a:xfrm>
          <a:prstGeom prst="roundRect">
            <a:avLst>
              <a:gd name="adj" fmla="val 1648"/>
            </a:avLst>
          </a:prstGeom>
        </p:spPr>
        <p:txBody>
          <a:bodyPr anchor="ctr">
            <a:noAutofit/>
          </a:bodyPr>
          <a:lstStyle>
            <a:lvl1pPr marL="0" marR="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a:lvl1pPr>
          </a:lstStyle>
          <a:p>
            <a:pPr marL="0" marR="0" lvl="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000">
                <a:solidFill>
                  <a:schemeClr val="tx1"/>
                </a:solidFill>
                <a:ea typeface="Segoe UI" pitchFamily="34" charset="0"/>
                <a:cs typeface="Segoe UI" pitchFamily="34" charset="0"/>
              </a:rPr>
              <a:t>&lt;Mobile screenshot of your collaborative app in Teams&gt;</a:t>
            </a:r>
          </a:p>
        </p:txBody>
      </p:sp>
    </p:spTree>
    <p:extLst>
      <p:ext uri="{BB962C8B-B14F-4D97-AF65-F5344CB8AC3E}">
        <p14:creationId xmlns:p14="http://schemas.microsoft.com/office/powerpoint/2010/main" val="222425935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32F8985-1D6E-49AC-BAAE-83D95AD45390}"/>
              </a:ext>
            </a:extLst>
          </p:cNvPr>
          <p:cNvSpPr>
            <a:spLocks noGrp="1"/>
          </p:cNvSpPr>
          <p:nvPr>
            <p:ph type="ftr" sz="quarter" idx="10"/>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E894D4FD-1EDE-4618-8773-9CE1ED46EB28}"/>
              </a:ext>
            </a:extLst>
          </p:cNvPr>
          <p:cNvSpPr>
            <a:spLocks noGrp="1"/>
          </p:cNvSpPr>
          <p:nvPr>
            <p:ph type="sldNum" sz="quarter" idx="11"/>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41320910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3" name="Footer Placeholder 2">
            <a:extLst>
              <a:ext uri="{FF2B5EF4-FFF2-40B4-BE49-F238E27FC236}">
                <a16:creationId xmlns:a16="http://schemas.microsoft.com/office/drawing/2014/main" id="{2A805A1C-9DC3-4D4F-B598-5C7B4CEEB98C}"/>
              </a:ext>
            </a:extLst>
          </p:cNvPr>
          <p:cNvSpPr>
            <a:spLocks noGrp="1"/>
          </p:cNvSpPr>
          <p:nvPr>
            <p:ph type="ftr" sz="quarter" idx="10"/>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11562CD6-A1D6-4ABD-B613-31B9CDC79E06}"/>
              </a:ext>
            </a:extLst>
          </p:cNvPr>
          <p:cNvSpPr>
            <a:spLocks noGrp="1"/>
          </p:cNvSpPr>
          <p:nvPr>
            <p:ph type="sldNum" sz="quarter" idx="11"/>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3807962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7A14DD7D-F8B8-48A6-8103-FA52462417C2}"/>
              </a:ext>
            </a:extLst>
          </p:cNvPr>
          <p:cNvSpPr>
            <a:spLocks noGrp="1"/>
          </p:cNvSpPr>
          <p:nvPr>
            <p:ph type="ftr" sz="quarter" idx="10"/>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11936E69-28DB-4D0D-BCA1-10B937363E50}"/>
              </a:ext>
            </a:extLst>
          </p:cNvPr>
          <p:cNvSpPr>
            <a:spLocks noGrp="1"/>
          </p:cNvSpPr>
          <p:nvPr>
            <p:ph type="sldNum" sz="quarter" idx="11"/>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24615525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cstate="screen">
              <a:extLst>
                <a:ext uri="{28A0092B-C50C-407E-A947-70E740481C1C}">
                  <a14:useLocalDpi xmlns:a14="http://schemas.microsoft.com/office/drawing/2010/main"/>
                </a:ext>
              </a:extLst>
            </a:blip>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2" name="Footer Placeholder 1">
            <a:extLst>
              <a:ext uri="{FF2B5EF4-FFF2-40B4-BE49-F238E27FC236}">
                <a16:creationId xmlns:a16="http://schemas.microsoft.com/office/drawing/2014/main" id="{6DDF102C-0896-4202-8DE8-E9808835EAF0}"/>
              </a:ext>
            </a:extLst>
          </p:cNvPr>
          <p:cNvSpPr>
            <a:spLocks noGrp="1"/>
          </p:cNvSpPr>
          <p:nvPr>
            <p:ph type="ftr" sz="quarter" idx="13"/>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4F9B5583-29FB-47AB-B29E-BBF41778B46E}"/>
              </a:ext>
            </a:extLst>
          </p:cNvPr>
          <p:cNvSpPr>
            <a:spLocks noGrp="1"/>
          </p:cNvSpPr>
          <p:nvPr>
            <p:ph type="sldNum" sz="quarter" idx="14"/>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20011063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cstate="screen">
              <a:extLst>
                <a:ext uri="{28A0092B-C50C-407E-A947-70E740481C1C}">
                  <a14:useLocalDpi xmlns:a14="http://schemas.microsoft.com/office/drawing/2010/main"/>
                </a:ext>
              </a:extLst>
            </a:blip>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cstate="screen">
              <a:extLst>
                <a:ext uri="{28A0092B-C50C-407E-A947-70E740481C1C}">
                  <a14:useLocalDpi xmlns:a14="http://schemas.microsoft.com/office/drawing/2010/main"/>
                </a:ext>
              </a:extLst>
            </a:blip>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2" name="Footer Placeholder 1">
            <a:extLst>
              <a:ext uri="{FF2B5EF4-FFF2-40B4-BE49-F238E27FC236}">
                <a16:creationId xmlns:a16="http://schemas.microsoft.com/office/drawing/2014/main" id="{83CDC956-7E1F-4201-8CDF-D8A8D14FB151}"/>
              </a:ext>
            </a:extLst>
          </p:cNvPr>
          <p:cNvSpPr>
            <a:spLocks noGrp="1"/>
          </p:cNvSpPr>
          <p:nvPr>
            <p:ph type="ftr" sz="quarter" idx="14"/>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1EA09C82-A98C-4CC1-91EE-BAD7E0609788}"/>
              </a:ext>
            </a:extLst>
          </p:cNvPr>
          <p:cNvSpPr>
            <a:spLocks noGrp="1"/>
          </p:cNvSpPr>
          <p:nvPr>
            <p:ph type="sldNum" sz="quarter" idx="15"/>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40549800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cstate="screen">
              <a:extLst>
                <a:ext uri="{28A0092B-C50C-407E-A947-70E740481C1C}">
                  <a14:useLocalDpi xmlns:a14="http://schemas.microsoft.com/office/drawing/2010/main"/>
                </a:ext>
              </a:extLst>
            </a:blip>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cstate="screen">
              <a:extLst>
                <a:ext uri="{28A0092B-C50C-407E-A947-70E740481C1C}">
                  <a14:useLocalDpi xmlns:a14="http://schemas.microsoft.com/office/drawing/2010/main"/>
                </a:ext>
              </a:extLst>
            </a:blip>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2" name="Footer Placeholder 1">
            <a:extLst>
              <a:ext uri="{FF2B5EF4-FFF2-40B4-BE49-F238E27FC236}">
                <a16:creationId xmlns:a16="http://schemas.microsoft.com/office/drawing/2014/main" id="{F183E866-79FB-402B-8022-0C6CB5B039E5}"/>
              </a:ext>
            </a:extLst>
          </p:cNvPr>
          <p:cNvSpPr>
            <a:spLocks noGrp="1"/>
          </p:cNvSpPr>
          <p:nvPr>
            <p:ph type="ftr" sz="quarter" idx="14"/>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64D6A203-BEFA-4087-A5DD-D68C0E418FAD}"/>
              </a:ext>
            </a:extLst>
          </p:cNvPr>
          <p:cNvSpPr>
            <a:spLocks noGrp="1"/>
          </p:cNvSpPr>
          <p:nvPr>
            <p:ph type="sldNum" sz="quarter" idx="15"/>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10514927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cstate="screen">
              <a:extLst>
                <a:ext uri="{28A0092B-C50C-407E-A947-70E740481C1C}">
                  <a14:useLocalDpi xmlns:a14="http://schemas.microsoft.com/office/drawing/2010/main"/>
                </a:ext>
              </a:extLst>
            </a:blip>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cstate="screen">
              <a:extLst>
                <a:ext uri="{28A0092B-C50C-407E-A947-70E740481C1C}">
                  <a14:useLocalDpi xmlns:a14="http://schemas.microsoft.com/office/drawing/2010/main"/>
                </a:ext>
              </a:extLst>
            </a:blip>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cstate="screen">
              <a:extLst>
                <a:ext uri="{28A0092B-C50C-407E-A947-70E740481C1C}">
                  <a14:useLocalDpi xmlns:a14="http://schemas.microsoft.com/office/drawing/2010/main"/>
                </a:ext>
              </a:extLst>
            </a:blip>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2" name="Footer Placeholder 1">
            <a:extLst>
              <a:ext uri="{FF2B5EF4-FFF2-40B4-BE49-F238E27FC236}">
                <a16:creationId xmlns:a16="http://schemas.microsoft.com/office/drawing/2014/main" id="{F5BBBEFA-77B0-444B-BC01-9AC29DF2AC5A}"/>
              </a:ext>
            </a:extLst>
          </p:cNvPr>
          <p:cNvSpPr>
            <a:spLocks noGrp="1"/>
          </p:cNvSpPr>
          <p:nvPr>
            <p:ph type="ftr" sz="quarter" idx="16"/>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3AB9804F-BD75-48AC-9733-A4BA9BB7143D}"/>
              </a:ext>
            </a:extLst>
          </p:cNvPr>
          <p:cNvSpPr>
            <a:spLocks noGrp="1"/>
          </p:cNvSpPr>
          <p:nvPr>
            <p:ph type="sldNum" sz="quarter" idx="17"/>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31016285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2" name="Footer Placeholder 1">
            <a:extLst>
              <a:ext uri="{FF2B5EF4-FFF2-40B4-BE49-F238E27FC236}">
                <a16:creationId xmlns:a16="http://schemas.microsoft.com/office/drawing/2014/main" id="{6C8FCDC6-A37E-4E4D-9175-6BB78AF46826}"/>
              </a:ext>
            </a:extLst>
          </p:cNvPr>
          <p:cNvSpPr>
            <a:spLocks noGrp="1"/>
          </p:cNvSpPr>
          <p:nvPr>
            <p:ph type="ftr" sz="quarter" idx="13"/>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495FF91A-1714-4E11-80FD-50950B85915D}"/>
              </a:ext>
            </a:extLst>
          </p:cNvPr>
          <p:cNvSpPr>
            <a:spLocks noGrp="1"/>
          </p:cNvSpPr>
          <p:nvPr>
            <p:ph type="sldNum" sz="quarter" idx="14"/>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33073401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2" name="Footer Placeholder 1">
            <a:extLst>
              <a:ext uri="{FF2B5EF4-FFF2-40B4-BE49-F238E27FC236}">
                <a16:creationId xmlns:a16="http://schemas.microsoft.com/office/drawing/2014/main" id="{B46C2494-B0EE-4503-A6D9-F2F92F774694}"/>
              </a:ext>
            </a:extLst>
          </p:cNvPr>
          <p:cNvSpPr>
            <a:spLocks noGrp="1"/>
          </p:cNvSpPr>
          <p:nvPr>
            <p:ph type="ftr" sz="quarter" idx="14"/>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E9CB2F9F-01DD-4208-9FE4-A6E59E30E5F9}"/>
              </a:ext>
            </a:extLst>
          </p:cNvPr>
          <p:cNvSpPr>
            <a:spLocks noGrp="1"/>
          </p:cNvSpPr>
          <p:nvPr>
            <p:ph type="sldNum" sz="quarter" idx="15"/>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35638611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40447AAB-F2E9-4A38-A7A7-D1C33FCB7EF5}"/>
              </a:ext>
            </a:extLst>
          </p:cNvPr>
          <p:cNvSpPr>
            <a:spLocks noGrp="1"/>
          </p:cNvSpPr>
          <p:nvPr>
            <p:ph type="ftr" sz="quarter" idx="12"/>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49B0710F-DB1A-4A4E-9E5C-9A80551DFA66}"/>
              </a:ext>
            </a:extLst>
          </p:cNvPr>
          <p:cNvSpPr>
            <a:spLocks noGrp="1"/>
          </p:cNvSpPr>
          <p:nvPr>
            <p:ph type="sldNum" sz="quarter" idx="13"/>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27465150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2"/>
            <a:ext cx="11018521"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0075739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39">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Footer Placeholder 3">
            <a:extLst>
              <a:ext uri="{FF2B5EF4-FFF2-40B4-BE49-F238E27FC236}">
                <a16:creationId xmlns:a16="http://schemas.microsoft.com/office/drawing/2014/main" id="{0EF4E113-6661-42FB-8D59-2314640853B4}"/>
              </a:ext>
            </a:extLst>
          </p:cNvPr>
          <p:cNvSpPr>
            <a:spLocks noGrp="1"/>
          </p:cNvSpPr>
          <p:nvPr>
            <p:ph type="ftr" sz="quarter" idx="12"/>
          </p:nvPr>
        </p:nvSpPr>
        <p:spPr/>
        <p:txBody>
          <a:bodyPr/>
          <a:lstStyle/>
          <a:p>
            <a:r>
              <a:rPr lang="en-US"/>
              <a:t>Microsoft Confidential</a:t>
            </a:r>
          </a:p>
        </p:txBody>
      </p:sp>
      <p:sp>
        <p:nvSpPr>
          <p:cNvPr id="7" name="Slide Number Placeholder 6">
            <a:extLst>
              <a:ext uri="{FF2B5EF4-FFF2-40B4-BE49-F238E27FC236}">
                <a16:creationId xmlns:a16="http://schemas.microsoft.com/office/drawing/2014/main" id="{8AE60215-DAB8-4731-B8CE-42A0B2DF06CE}"/>
              </a:ext>
            </a:extLst>
          </p:cNvPr>
          <p:cNvSpPr>
            <a:spLocks noGrp="1"/>
          </p:cNvSpPr>
          <p:nvPr>
            <p:ph type="sldNum" sz="quarter" idx="13"/>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22067841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2" name="Footer Placeholder 1">
            <a:extLst>
              <a:ext uri="{FF2B5EF4-FFF2-40B4-BE49-F238E27FC236}">
                <a16:creationId xmlns:a16="http://schemas.microsoft.com/office/drawing/2014/main" id="{C24EB9EF-8790-4FEB-B462-325FE7CA01A1}"/>
              </a:ext>
            </a:extLst>
          </p:cNvPr>
          <p:cNvSpPr>
            <a:spLocks noGrp="1"/>
          </p:cNvSpPr>
          <p:nvPr>
            <p:ph type="ftr" sz="quarter" idx="14"/>
          </p:nvPr>
        </p:nvSpPr>
        <p:spPr/>
        <p:txBody>
          <a:bodyPr/>
          <a:lstStyle/>
          <a:p>
            <a:r>
              <a:rPr lang="en-US"/>
              <a:t>Microsoft Confidential</a:t>
            </a:r>
          </a:p>
        </p:txBody>
      </p:sp>
      <p:sp>
        <p:nvSpPr>
          <p:cNvPr id="3" name="Slide Number Placeholder 2">
            <a:extLst>
              <a:ext uri="{FF2B5EF4-FFF2-40B4-BE49-F238E27FC236}">
                <a16:creationId xmlns:a16="http://schemas.microsoft.com/office/drawing/2014/main" id="{B4DE7ED4-5522-472A-9F56-EB60CA809518}"/>
              </a:ext>
            </a:extLst>
          </p:cNvPr>
          <p:cNvSpPr>
            <a:spLocks noGrp="1"/>
          </p:cNvSpPr>
          <p:nvPr>
            <p:ph type="sldNum" sz="quarter" idx="15"/>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3954027112"/>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4" name="Footer Placeholder 3">
            <a:extLst>
              <a:ext uri="{FF2B5EF4-FFF2-40B4-BE49-F238E27FC236}">
                <a16:creationId xmlns:a16="http://schemas.microsoft.com/office/drawing/2014/main" id="{3AF92659-57D9-4399-8791-3093CECCF975}"/>
              </a:ext>
            </a:extLst>
          </p:cNvPr>
          <p:cNvSpPr>
            <a:spLocks noGrp="1"/>
          </p:cNvSpPr>
          <p:nvPr>
            <p:ph type="ftr" sz="quarter" idx="14"/>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ACF8904D-EAD3-4B76-9B1F-A1BCEBF0E85F}"/>
              </a:ext>
            </a:extLst>
          </p:cNvPr>
          <p:cNvSpPr>
            <a:spLocks noGrp="1"/>
          </p:cNvSpPr>
          <p:nvPr>
            <p:ph type="sldNum" sz="quarter" idx="15"/>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41106953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197294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00119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9703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95722" y="-1"/>
            <a:ext cx="5796278" cy="6858001"/>
          </a:xfrm>
          <a:prstGeom prst="rect">
            <a:avLst/>
          </a:prstGeom>
          <a:ln>
            <a:noFill/>
          </a:ln>
        </p:spPr>
      </p:pic>
    </p:spTree>
    <p:extLst>
      <p:ext uri="{BB962C8B-B14F-4D97-AF65-F5344CB8AC3E}">
        <p14:creationId xmlns:p14="http://schemas.microsoft.com/office/powerpoint/2010/main" val="183807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95722" y="-1"/>
            <a:ext cx="5796278" cy="6858001"/>
          </a:xfrm>
          <a:prstGeom prst="rect">
            <a:avLst/>
          </a:prstGeom>
        </p:spPr>
      </p:pic>
    </p:spTree>
    <p:extLst>
      <p:ext uri="{BB962C8B-B14F-4D97-AF65-F5344CB8AC3E}">
        <p14:creationId xmlns:p14="http://schemas.microsoft.com/office/powerpoint/2010/main" val="72193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0969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2913BC-AECA-435E-A385-F7C87A14C989}"/>
              </a:ext>
            </a:extLst>
          </p:cNvPr>
          <p:cNvSpPr>
            <a:spLocks noGrp="1"/>
          </p:cNvSpPr>
          <p:nvPr>
            <p:ph type="ftr" sz="quarter" idx="10"/>
          </p:nvPr>
        </p:nvSpPr>
        <p:spPr/>
        <p:txBody>
          <a:bodyPr/>
          <a:lstStyle/>
          <a:p>
            <a:r>
              <a:rPr lang="en-US"/>
              <a:t>Microsoft Confidential</a:t>
            </a:r>
          </a:p>
        </p:txBody>
      </p:sp>
      <p:sp>
        <p:nvSpPr>
          <p:cNvPr id="3" name="Slide Number Placeholder 2">
            <a:extLst>
              <a:ext uri="{FF2B5EF4-FFF2-40B4-BE49-F238E27FC236}">
                <a16:creationId xmlns:a16="http://schemas.microsoft.com/office/drawing/2014/main" id="{2A71749B-3F14-4C75-854C-C7C7F51DA540}"/>
              </a:ext>
            </a:extLst>
          </p:cNvPr>
          <p:cNvSpPr>
            <a:spLocks noGrp="1"/>
          </p:cNvSpPr>
          <p:nvPr>
            <p:ph type="sldNum" sz="quarter" idx="11"/>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9116604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84095"/>
            <a:ext cx="5508420"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655969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39">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C2A8ED-86D1-48D8-9DA4-F80547B0688A}"/>
              </a:ext>
            </a:extLst>
          </p:cNvPr>
          <p:cNvSpPr>
            <a:spLocks noGrp="1"/>
          </p:cNvSpPr>
          <p:nvPr>
            <p:ph type="ftr" sz="quarter" idx="10"/>
          </p:nvPr>
        </p:nvSpPr>
        <p:spPr/>
        <p:txBody>
          <a:bodyPr/>
          <a:lstStyle/>
          <a:p>
            <a:r>
              <a:rPr lang="en-US"/>
              <a:t>Microsoft Confidential</a:t>
            </a:r>
          </a:p>
        </p:txBody>
      </p:sp>
      <p:sp>
        <p:nvSpPr>
          <p:cNvPr id="3" name="Slide Number Placeholder 2">
            <a:extLst>
              <a:ext uri="{FF2B5EF4-FFF2-40B4-BE49-F238E27FC236}">
                <a16:creationId xmlns:a16="http://schemas.microsoft.com/office/drawing/2014/main" id="{0C7C9D43-6203-4A1B-A2A7-E28B85AB8713}"/>
              </a:ext>
            </a:extLst>
          </p:cNvPr>
          <p:cNvSpPr>
            <a:spLocks noGrp="1"/>
          </p:cNvSpPr>
          <p:nvPr>
            <p:ph type="sldNum" sz="quarter" idx="11"/>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13389333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6073318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282235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hank you_drk">
    <p:bg>
      <p:bgPr>
        <a:solidFill>
          <a:srgbClr val="3E1D9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hasCustomPrompt="1"/>
          </p:nvPr>
        </p:nvSpPr>
        <p:spPr>
          <a:xfrm>
            <a:off x="586740" y="3152001"/>
            <a:ext cx="11018520" cy="553998"/>
          </a:xfrm>
        </p:spPr>
        <p:txBody>
          <a:bodyPr/>
          <a:lstStyle>
            <a:lvl1pPr>
              <a:defRPr>
                <a:solidFill>
                  <a:srgbClr val="FFFFFF"/>
                </a:solidFill>
              </a:defRPr>
            </a:lvl1pPr>
          </a:lstStyle>
          <a:p>
            <a:r>
              <a:rPr lang="en-US"/>
              <a:t>Thank you</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object 33">
            <a:extLst>
              <a:ext uri="{FF2B5EF4-FFF2-40B4-BE49-F238E27FC236}">
                <a16:creationId xmlns:a16="http://schemas.microsoft.com/office/drawing/2014/main" id="{A3B77F87-EEDE-AE46-B2AA-2A9426B8EE0A}"/>
              </a:ext>
            </a:extLst>
          </p:cNvPr>
          <p:cNvSpPr txBox="1">
            <a:spLocks/>
          </p:cNvSpPr>
          <p:nvPr userDrawn="1"/>
        </p:nvSpPr>
        <p:spPr>
          <a:xfrm>
            <a:off x="576072" y="6318573"/>
            <a:ext cx="2446867"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kern="1200">
                <a:solidFill>
                  <a:schemeClr val="bg1"/>
                </a:solidFill>
                <a:effectLst/>
                <a:latin typeface="Segoe Pro"/>
                <a:ea typeface="+mn-ea"/>
                <a:cs typeface="Segoe Pro"/>
              </a:rPr>
              <a:t>Microsoft Teams</a:t>
            </a:r>
          </a:p>
        </p:txBody>
      </p:sp>
    </p:spTree>
    <p:extLst>
      <p:ext uri="{BB962C8B-B14F-4D97-AF65-F5344CB8AC3E}">
        <p14:creationId xmlns:p14="http://schemas.microsoft.com/office/powerpoint/2010/main" val="11975603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9132D6-0004-C34B-A570-7AECE0027133}"/>
              </a:ext>
            </a:extLst>
          </p:cNvPr>
          <p:cNvSpPr>
            <a:spLocks noGrp="1"/>
          </p:cNvSpPr>
          <p:nvPr>
            <p:ph type="pic" sz="quarter" idx="10"/>
          </p:nvPr>
        </p:nvSpPr>
        <p:spPr>
          <a:xfrm>
            <a:off x="0" y="0"/>
            <a:ext cx="4054072" cy="430887"/>
          </a:xfrm>
          <a:solidFill>
            <a:schemeClr val="bg1">
              <a:lumMod val="95000"/>
            </a:schemeClr>
          </a:solidFill>
        </p:spPr>
        <p:txBody>
          <a:bodyPr/>
          <a:lstStyle/>
          <a:p>
            <a:endParaRPr lang="en-US"/>
          </a:p>
        </p:txBody>
      </p:sp>
    </p:spTree>
    <p:extLst>
      <p:ext uri="{BB962C8B-B14F-4D97-AF65-F5344CB8AC3E}">
        <p14:creationId xmlns:p14="http://schemas.microsoft.com/office/powerpoint/2010/main" val="11463527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hank You Slide 19">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3D0C88E-2614-7D41-A97E-B181DF25EBBC}"/>
              </a:ext>
            </a:extLst>
          </p:cNvPr>
          <p:cNvSpPr>
            <a:spLocks noGrp="1"/>
          </p:cNvSpPr>
          <p:nvPr>
            <p:ph type="pic" sz="quarter" idx="13"/>
          </p:nvPr>
        </p:nvSpPr>
        <p:spPr>
          <a:xfrm>
            <a:off x="1019868" y="379170"/>
            <a:ext cx="5572952" cy="4214189"/>
          </a:xfrm>
          <a:custGeom>
            <a:avLst/>
            <a:gdLst>
              <a:gd name="connsiteX0" fmla="*/ 0 w 11143002"/>
              <a:gd name="connsiteY0" fmla="*/ 0 h 8428378"/>
              <a:gd name="connsiteX1" fmla="*/ 11143002 w 11143002"/>
              <a:gd name="connsiteY1" fmla="*/ 0 h 8428378"/>
              <a:gd name="connsiteX2" fmla="*/ 11143002 w 11143002"/>
              <a:gd name="connsiteY2" fmla="*/ 8428378 h 8428378"/>
              <a:gd name="connsiteX3" fmla="*/ 0 w 11143002"/>
              <a:gd name="connsiteY3" fmla="*/ 8428378 h 8428378"/>
            </a:gdLst>
            <a:ahLst/>
            <a:cxnLst>
              <a:cxn ang="0">
                <a:pos x="connsiteX0" y="connsiteY0"/>
              </a:cxn>
              <a:cxn ang="0">
                <a:pos x="connsiteX1" y="connsiteY1"/>
              </a:cxn>
              <a:cxn ang="0">
                <a:pos x="connsiteX2" y="connsiteY2"/>
              </a:cxn>
              <a:cxn ang="0">
                <a:pos x="connsiteX3" y="connsiteY3"/>
              </a:cxn>
            </a:cxnLst>
            <a:rect l="l" t="t" r="r" b="b"/>
            <a:pathLst>
              <a:path w="11143002" h="8428378">
                <a:moveTo>
                  <a:pt x="0" y="0"/>
                </a:moveTo>
                <a:lnTo>
                  <a:pt x="11143002" y="0"/>
                </a:lnTo>
                <a:lnTo>
                  <a:pt x="11143002" y="8428378"/>
                </a:lnTo>
                <a:lnTo>
                  <a:pt x="0" y="8428378"/>
                </a:ln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
        <p:nvSpPr>
          <p:cNvPr id="10" name="Picture Placeholder 9">
            <a:extLst>
              <a:ext uri="{FF2B5EF4-FFF2-40B4-BE49-F238E27FC236}">
                <a16:creationId xmlns:a16="http://schemas.microsoft.com/office/drawing/2014/main" id="{663F7815-648A-774B-879C-17B20CC803CB}"/>
              </a:ext>
            </a:extLst>
          </p:cNvPr>
          <p:cNvSpPr>
            <a:spLocks noGrp="1"/>
          </p:cNvSpPr>
          <p:nvPr>
            <p:ph type="pic" sz="quarter" idx="14"/>
          </p:nvPr>
        </p:nvSpPr>
        <p:spPr>
          <a:xfrm>
            <a:off x="7181583" y="920446"/>
            <a:ext cx="1503326" cy="3470213"/>
          </a:xfrm>
          <a:custGeom>
            <a:avLst/>
            <a:gdLst>
              <a:gd name="connsiteX0" fmla="*/ 0 w 11143002"/>
              <a:gd name="connsiteY0" fmla="*/ 0 h 8428378"/>
              <a:gd name="connsiteX1" fmla="*/ 11143002 w 11143002"/>
              <a:gd name="connsiteY1" fmla="*/ 0 h 8428378"/>
              <a:gd name="connsiteX2" fmla="*/ 11143002 w 11143002"/>
              <a:gd name="connsiteY2" fmla="*/ 8428378 h 8428378"/>
              <a:gd name="connsiteX3" fmla="*/ 0 w 11143002"/>
              <a:gd name="connsiteY3" fmla="*/ 8428378 h 8428378"/>
            </a:gdLst>
            <a:ahLst/>
            <a:cxnLst>
              <a:cxn ang="0">
                <a:pos x="connsiteX0" y="connsiteY0"/>
              </a:cxn>
              <a:cxn ang="0">
                <a:pos x="connsiteX1" y="connsiteY1"/>
              </a:cxn>
              <a:cxn ang="0">
                <a:pos x="connsiteX2" y="connsiteY2"/>
              </a:cxn>
              <a:cxn ang="0">
                <a:pos x="connsiteX3" y="connsiteY3"/>
              </a:cxn>
            </a:cxnLst>
            <a:rect l="l" t="t" r="r" b="b"/>
            <a:pathLst>
              <a:path w="11143002" h="8428378">
                <a:moveTo>
                  <a:pt x="0" y="0"/>
                </a:moveTo>
                <a:lnTo>
                  <a:pt x="11143002" y="0"/>
                </a:lnTo>
                <a:lnTo>
                  <a:pt x="11143002" y="8428378"/>
                </a:lnTo>
                <a:lnTo>
                  <a:pt x="0" y="8428378"/>
                </a:ln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
        <p:nvSpPr>
          <p:cNvPr id="11" name="Picture Placeholder 10">
            <a:extLst>
              <a:ext uri="{FF2B5EF4-FFF2-40B4-BE49-F238E27FC236}">
                <a16:creationId xmlns:a16="http://schemas.microsoft.com/office/drawing/2014/main" id="{F32756D5-5535-5443-BE34-B4FB30FF3386}"/>
              </a:ext>
            </a:extLst>
          </p:cNvPr>
          <p:cNvSpPr>
            <a:spLocks noGrp="1"/>
          </p:cNvSpPr>
          <p:nvPr>
            <p:ph type="pic" sz="quarter" idx="15"/>
          </p:nvPr>
        </p:nvSpPr>
        <p:spPr>
          <a:xfrm>
            <a:off x="7871409" y="4703884"/>
            <a:ext cx="2050241" cy="1640316"/>
          </a:xfrm>
          <a:custGeom>
            <a:avLst/>
            <a:gdLst>
              <a:gd name="connsiteX0" fmla="*/ 0 w 11143002"/>
              <a:gd name="connsiteY0" fmla="*/ 0 h 8428378"/>
              <a:gd name="connsiteX1" fmla="*/ 11143002 w 11143002"/>
              <a:gd name="connsiteY1" fmla="*/ 0 h 8428378"/>
              <a:gd name="connsiteX2" fmla="*/ 11143002 w 11143002"/>
              <a:gd name="connsiteY2" fmla="*/ 8428378 h 8428378"/>
              <a:gd name="connsiteX3" fmla="*/ 0 w 11143002"/>
              <a:gd name="connsiteY3" fmla="*/ 8428378 h 8428378"/>
            </a:gdLst>
            <a:ahLst/>
            <a:cxnLst>
              <a:cxn ang="0">
                <a:pos x="connsiteX0" y="connsiteY0"/>
              </a:cxn>
              <a:cxn ang="0">
                <a:pos x="connsiteX1" y="connsiteY1"/>
              </a:cxn>
              <a:cxn ang="0">
                <a:pos x="connsiteX2" y="connsiteY2"/>
              </a:cxn>
              <a:cxn ang="0">
                <a:pos x="connsiteX3" y="connsiteY3"/>
              </a:cxn>
            </a:cxnLst>
            <a:rect l="l" t="t" r="r" b="b"/>
            <a:pathLst>
              <a:path w="11143002" h="8428378">
                <a:moveTo>
                  <a:pt x="0" y="0"/>
                </a:moveTo>
                <a:lnTo>
                  <a:pt x="11143002" y="0"/>
                </a:lnTo>
                <a:lnTo>
                  <a:pt x="11143002" y="8428378"/>
                </a:lnTo>
                <a:lnTo>
                  <a:pt x="0" y="8428378"/>
                </a:ln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69209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4B2-AC8B-2279-B4EA-2C8FBD8F3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6A417-D8D1-68E3-DBCC-3C3384732D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48891-BFA9-D369-B861-9E81368FC703}"/>
              </a:ext>
            </a:extLst>
          </p:cNvPr>
          <p:cNvSpPr>
            <a:spLocks noGrp="1"/>
          </p:cNvSpPr>
          <p:nvPr>
            <p:ph type="dt" sz="half" idx="10"/>
          </p:nvPr>
        </p:nvSpPr>
        <p:spPr/>
        <p:txBody>
          <a:bodyPr/>
          <a:lstStyle/>
          <a:p>
            <a:fld id="{7188BCA3-03CB-E443-BC0B-DB5F6C260639}" type="datetimeFigureOut">
              <a:rPr lang="en-US" smtClean="0"/>
              <a:t>2/14/2024</a:t>
            </a:fld>
            <a:endParaRPr lang="en-US"/>
          </a:p>
        </p:txBody>
      </p:sp>
      <p:sp>
        <p:nvSpPr>
          <p:cNvPr id="5" name="Footer Placeholder 4">
            <a:extLst>
              <a:ext uri="{FF2B5EF4-FFF2-40B4-BE49-F238E27FC236}">
                <a16:creationId xmlns:a16="http://schemas.microsoft.com/office/drawing/2014/main" id="{6AFC2241-ED48-631A-6AC1-FB5D513B7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E1E0A-3BAD-FBE2-2BBA-495F68579758}"/>
              </a:ext>
            </a:extLst>
          </p:cNvPr>
          <p:cNvSpPr>
            <a:spLocks noGrp="1"/>
          </p:cNvSpPr>
          <p:nvPr>
            <p:ph type="sldNum" sz="quarter" idx="12"/>
          </p:nvPr>
        </p:nvSpPr>
        <p:spPr/>
        <p:txBody>
          <a:bodyPr/>
          <a:lstStyle/>
          <a:p>
            <a:fld id="{1F77C55A-E31A-0142-B4F3-BC81C2D4F828}" type="slidenum">
              <a:rPr lang="en-US" smtClean="0"/>
              <a:t>‹#›</a:t>
            </a:fld>
            <a:endParaRPr lang="en-US"/>
          </a:p>
        </p:txBody>
      </p:sp>
    </p:spTree>
    <p:extLst>
      <p:ext uri="{BB962C8B-B14F-4D97-AF65-F5344CB8AC3E}">
        <p14:creationId xmlns:p14="http://schemas.microsoft.com/office/powerpoint/2010/main" val="3437356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Blank_Graphic">
    <p:bg>
      <p:bgPr>
        <a:solidFill>
          <a:schemeClr val="tx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3C64F2C-E4C7-485F-A37E-C24982F34F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63" t="-23643"/>
          <a:stretch/>
        </p:blipFill>
        <p:spPr>
          <a:xfrm>
            <a:off x="11027885" y="5836186"/>
            <a:ext cx="1164116" cy="1021814"/>
          </a:xfrm>
          <a:prstGeom prst="rect">
            <a:avLst/>
          </a:prstGeom>
        </p:spPr>
      </p:pic>
    </p:spTree>
    <p:extLst>
      <p:ext uri="{BB962C8B-B14F-4D97-AF65-F5344CB8AC3E}">
        <p14:creationId xmlns:p14="http://schemas.microsoft.com/office/powerpoint/2010/main" val="67348380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662C46-3804-4D76-9272-19D3D52008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454D3-3F4D-4630-B567-C4185AEEAA97}" type="slidenum">
              <a:rPr lang="en-US" smtClean="0"/>
              <a:t>‹#›</a:t>
            </a:fld>
            <a:endParaRPr lang="en-US"/>
          </a:p>
        </p:txBody>
      </p:sp>
    </p:spTree>
    <p:extLst>
      <p:ext uri="{BB962C8B-B14F-4D97-AF65-F5344CB8AC3E}">
        <p14:creationId xmlns:p14="http://schemas.microsoft.com/office/powerpoint/2010/main" val="22125452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662C46-3804-4D76-9272-19D3D52008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454D3-3F4D-4630-B567-C4185AEEAA97}" type="slidenum">
              <a:rPr lang="en-US" smtClean="0"/>
              <a:t>‹#›</a:t>
            </a:fld>
            <a:endParaRPr lang="en-US"/>
          </a:p>
        </p:txBody>
      </p:sp>
    </p:spTree>
    <p:extLst>
      <p:ext uri="{BB962C8B-B14F-4D97-AF65-F5344CB8AC3E}">
        <p14:creationId xmlns:p14="http://schemas.microsoft.com/office/powerpoint/2010/main" val="1885489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271872"/>
            <a:ext cx="4161980" cy="861774"/>
          </a:xfrm>
        </p:spPr>
        <p:txBody>
          <a:bodyPr wrap="square" rIns="0" anchor="b">
            <a:spAutoFit/>
          </a:bodyPr>
          <a:lstStyle>
            <a:lvl1pPr>
              <a:lnSpc>
                <a:spcPct val="100000"/>
              </a:lnSpc>
              <a:defRPr sz="2800" b="0" spc="-50"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2"/>
            <a:ext cx="4162425" cy="246221"/>
          </a:xfrm>
        </p:spPr>
        <p:txBody>
          <a:bodyPr/>
          <a:lstStyle>
            <a:lvl1pPr marL="0" indent="0">
              <a:buNone/>
              <a:defRPr sz="1600">
                <a:solidFill>
                  <a:srgbClr val="000000"/>
                </a:solidFill>
                <a:latin typeface="+mn-lt"/>
              </a:defRPr>
            </a:lvl1pPr>
            <a:lvl2pPr marL="228604" indent="0">
              <a:buNone/>
              <a:defRPr/>
            </a:lvl2pPr>
            <a:lvl3pPr marL="457206" indent="0">
              <a:buNone/>
              <a:defRPr/>
            </a:lvl3pPr>
            <a:lvl4pPr marL="661996" indent="0">
              <a:buNone/>
              <a:defRPr/>
            </a:lvl4pPr>
            <a:lvl5pPr marL="85567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6939372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30">
          <p15:clr>
            <a:srgbClr val="C35EA4"/>
          </p15:clr>
        </p15:guide>
        <p15:guide id="11" pos="2994">
          <p15:clr>
            <a:srgbClr val="5ACBF0"/>
          </p15:clr>
        </p15:guide>
        <p15:guide id="12" pos="3543">
          <p15:clr>
            <a:srgbClr val="A4A3A4"/>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62C46-3804-4D76-9272-19D3D52008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454D3-3F4D-4630-B567-C4185AEEAA97}" type="slidenum">
              <a:rPr lang="en-US" smtClean="0"/>
              <a:t>‹#›</a:t>
            </a:fld>
            <a:endParaRPr lang="en-US"/>
          </a:p>
        </p:txBody>
      </p:sp>
    </p:spTree>
    <p:extLst>
      <p:ext uri="{BB962C8B-B14F-4D97-AF65-F5344CB8AC3E}">
        <p14:creationId xmlns:p14="http://schemas.microsoft.com/office/powerpoint/2010/main" val="10028975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662C46-3804-4D76-9272-19D3D520081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454D3-3F4D-4630-B567-C4185AEEAA97}" type="slidenum">
              <a:rPr lang="en-US" smtClean="0"/>
              <a:t>‹#›</a:t>
            </a:fld>
            <a:endParaRPr lang="en-US"/>
          </a:p>
        </p:txBody>
      </p:sp>
    </p:spTree>
    <p:extLst>
      <p:ext uri="{BB962C8B-B14F-4D97-AF65-F5344CB8AC3E}">
        <p14:creationId xmlns:p14="http://schemas.microsoft.com/office/powerpoint/2010/main" val="19943407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662C46-3804-4D76-9272-19D3D5200811}" type="datetimeFigureOut">
              <a:rPr lang="en-US" smtClean="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E454D3-3F4D-4630-B567-C4185AEEAA97}" type="slidenum">
              <a:rPr lang="en-US" smtClean="0"/>
              <a:t>‹#›</a:t>
            </a:fld>
            <a:endParaRPr lang="en-US"/>
          </a:p>
        </p:txBody>
      </p:sp>
    </p:spTree>
    <p:extLst>
      <p:ext uri="{BB962C8B-B14F-4D97-AF65-F5344CB8AC3E}">
        <p14:creationId xmlns:p14="http://schemas.microsoft.com/office/powerpoint/2010/main" val="25229714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662C46-3804-4D76-9272-19D3D5200811}" type="datetimeFigureOut">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E454D3-3F4D-4630-B567-C4185AEEAA97}" type="slidenum">
              <a:rPr lang="en-US" smtClean="0"/>
              <a:t>‹#›</a:t>
            </a:fld>
            <a:endParaRPr lang="en-US"/>
          </a:p>
        </p:txBody>
      </p:sp>
    </p:spTree>
    <p:extLst>
      <p:ext uri="{BB962C8B-B14F-4D97-AF65-F5344CB8AC3E}">
        <p14:creationId xmlns:p14="http://schemas.microsoft.com/office/powerpoint/2010/main" val="28840397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662C46-3804-4D76-9272-19D3D5200811}" type="datetimeFigureOut">
              <a:rPr lang="en-US" smtClean="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E454D3-3F4D-4630-B567-C4185AEEAA97}" type="slidenum">
              <a:rPr lang="en-US" smtClean="0"/>
              <a:t>‹#›</a:t>
            </a:fld>
            <a:endParaRPr lang="en-US"/>
          </a:p>
        </p:txBody>
      </p:sp>
    </p:spTree>
    <p:extLst>
      <p:ext uri="{BB962C8B-B14F-4D97-AF65-F5344CB8AC3E}">
        <p14:creationId xmlns:p14="http://schemas.microsoft.com/office/powerpoint/2010/main" val="9562879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662C46-3804-4D76-9272-19D3D520081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454D3-3F4D-4630-B567-C4185AEEAA97}" type="slidenum">
              <a:rPr lang="en-US" smtClean="0"/>
              <a:t>‹#›</a:t>
            </a:fld>
            <a:endParaRPr lang="en-US"/>
          </a:p>
        </p:txBody>
      </p:sp>
    </p:spTree>
    <p:extLst>
      <p:ext uri="{BB962C8B-B14F-4D97-AF65-F5344CB8AC3E}">
        <p14:creationId xmlns:p14="http://schemas.microsoft.com/office/powerpoint/2010/main" val="42642840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662C46-3804-4D76-9272-19D3D520081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454D3-3F4D-4630-B567-C4185AEEAA97}" type="slidenum">
              <a:rPr lang="en-US" smtClean="0"/>
              <a:t>‹#›</a:t>
            </a:fld>
            <a:endParaRPr lang="en-US"/>
          </a:p>
        </p:txBody>
      </p:sp>
    </p:spTree>
    <p:extLst>
      <p:ext uri="{BB962C8B-B14F-4D97-AF65-F5344CB8AC3E}">
        <p14:creationId xmlns:p14="http://schemas.microsoft.com/office/powerpoint/2010/main" val="1002968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662C46-3804-4D76-9272-19D3D52008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454D3-3F4D-4630-B567-C4185AEEAA97}" type="slidenum">
              <a:rPr lang="en-US" smtClean="0"/>
              <a:t>‹#›</a:t>
            </a:fld>
            <a:endParaRPr lang="en-US"/>
          </a:p>
        </p:txBody>
      </p:sp>
    </p:spTree>
    <p:extLst>
      <p:ext uri="{BB962C8B-B14F-4D97-AF65-F5344CB8AC3E}">
        <p14:creationId xmlns:p14="http://schemas.microsoft.com/office/powerpoint/2010/main" val="33790054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662C46-3804-4D76-9272-19D3D52008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454D3-3F4D-4630-B567-C4185AEEAA97}" type="slidenum">
              <a:rPr lang="en-US" smtClean="0"/>
              <a:t>‹#›</a:t>
            </a:fld>
            <a:endParaRPr lang="en-US"/>
          </a:p>
        </p:txBody>
      </p:sp>
    </p:spTree>
    <p:extLst>
      <p:ext uri="{BB962C8B-B14F-4D97-AF65-F5344CB8AC3E}">
        <p14:creationId xmlns:p14="http://schemas.microsoft.com/office/powerpoint/2010/main" val="13186018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4500-FB61-42F9-AD56-31BC4F0AD92F}"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1A5F-B628-4752-9D82-74C1C4F80CF4}" type="slidenum">
              <a:rPr lang="en-US" smtClean="0"/>
              <a:t>‹#›</a:t>
            </a:fld>
            <a:endParaRPr lang="en-US"/>
          </a:p>
        </p:txBody>
      </p:sp>
    </p:spTree>
    <p:extLst>
      <p:ext uri="{BB962C8B-B14F-4D97-AF65-F5344CB8AC3E}">
        <p14:creationId xmlns:p14="http://schemas.microsoft.com/office/powerpoint/2010/main" val="2422111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7" y="2998114"/>
            <a:ext cx="4161980" cy="861774"/>
          </a:xfrm>
        </p:spPr>
        <p:txBody>
          <a:bodyPr wrap="square" rIns="0" anchor="ctr" anchorCtr="0">
            <a:spAutoFit/>
          </a:bodyPr>
          <a:lstStyle>
            <a:lvl1pPr>
              <a:lnSpc>
                <a:spcPct val="100000"/>
              </a:lnSpc>
              <a:defRPr sz="2800" b="0" spc="-50"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8218732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0">
          <p15:clr>
            <a:srgbClr val="5ACBF0"/>
          </p15:clr>
        </p15:guide>
        <p15:guide id="7" pos="3728">
          <p15:clr>
            <a:srgbClr val="C35EA4"/>
          </p15:clr>
        </p15:guide>
        <p15:guide id="8" pos="3545">
          <p15:clr>
            <a:srgbClr val="A4A3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4500-FB61-42F9-AD56-31BC4F0AD92F}"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1A5F-B628-4752-9D82-74C1C4F80CF4}" type="slidenum">
              <a:rPr lang="en-US" smtClean="0"/>
              <a:t>‹#›</a:t>
            </a:fld>
            <a:endParaRPr lang="en-US"/>
          </a:p>
        </p:txBody>
      </p:sp>
    </p:spTree>
    <p:extLst>
      <p:ext uri="{BB962C8B-B14F-4D97-AF65-F5344CB8AC3E}">
        <p14:creationId xmlns:p14="http://schemas.microsoft.com/office/powerpoint/2010/main" val="34056269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4500-FB61-42F9-AD56-31BC4F0AD92F}"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1A5F-B628-4752-9D82-74C1C4F80CF4}" type="slidenum">
              <a:rPr lang="en-US" smtClean="0"/>
              <a:t>‹#›</a:t>
            </a:fld>
            <a:endParaRPr lang="en-US"/>
          </a:p>
        </p:txBody>
      </p:sp>
    </p:spTree>
    <p:extLst>
      <p:ext uri="{BB962C8B-B14F-4D97-AF65-F5344CB8AC3E}">
        <p14:creationId xmlns:p14="http://schemas.microsoft.com/office/powerpoint/2010/main" val="18556060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4500-FB61-42F9-AD56-31BC4F0AD92F}"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1A5F-B628-4752-9D82-74C1C4F80CF4}" type="slidenum">
              <a:rPr lang="en-US" smtClean="0"/>
              <a:t>‹#›</a:t>
            </a:fld>
            <a:endParaRPr lang="en-US"/>
          </a:p>
        </p:txBody>
      </p:sp>
    </p:spTree>
    <p:extLst>
      <p:ext uri="{BB962C8B-B14F-4D97-AF65-F5344CB8AC3E}">
        <p14:creationId xmlns:p14="http://schemas.microsoft.com/office/powerpoint/2010/main" val="3880975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4500-FB61-42F9-AD56-31BC4F0AD92F}" type="datetimeFigureOut">
              <a:rPr lang="en-US" smtClean="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811A5F-B628-4752-9D82-74C1C4F80CF4}" type="slidenum">
              <a:rPr lang="en-US" smtClean="0"/>
              <a:t>‹#›</a:t>
            </a:fld>
            <a:endParaRPr lang="en-US"/>
          </a:p>
        </p:txBody>
      </p:sp>
    </p:spTree>
    <p:extLst>
      <p:ext uri="{BB962C8B-B14F-4D97-AF65-F5344CB8AC3E}">
        <p14:creationId xmlns:p14="http://schemas.microsoft.com/office/powerpoint/2010/main" val="21382479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4500-FB61-42F9-AD56-31BC4F0AD92F}" type="datetimeFigureOut">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11A5F-B628-4752-9D82-74C1C4F80CF4}" type="slidenum">
              <a:rPr lang="en-US" smtClean="0"/>
              <a:t>‹#›</a:t>
            </a:fld>
            <a:endParaRPr lang="en-US"/>
          </a:p>
        </p:txBody>
      </p:sp>
    </p:spTree>
    <p:extLst>
      <p:ext uri="{BB962C8B-B14F-4D97-AF65-F5344CB8AC3E}">
        <p14:creationId xmlns:p14="http://schemas.microsoft.com/office/powerpoint/2010/main" val="17588299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4500-FB61-42F9-AD56-31BC4F0AD92F}" type="datetimeFigureOut">
              <a:rPr lang="en-US" smtClean="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11A5F-B628-4752-9D82-74C1C4F80CF4}" type="slidenum">
              <a:rPr lang="en-US" smtClean="0"/>
              <a:t>‹#›</a:t>
            </a:fld>
            <a:endParaRPr lang="en-US"/>
          </a:p>
        </p:txBody>
      </p:sp>
    </p:spTree>
    <p:extLst>
      <p:ext uri="{BB962C8B-B14F-4D97-AF65-F5344CB8AC3E}">
        <p14:creationId xmlns:p14="http://schemas.microsoft.com/office/powerpoint/2010/main" val="15229476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4500-FB61-42F9-AD56-31BC4F0AD92F}"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1A5F-B628-4752-9D82-74C1C4F80CF4}" type="slidenum">
              <a:rPr lang="en-US" smtClean="0"/>
              <a:t>‹#›</a:t>
            </a:fld>
            <a:endParaRPr lang="en-US"/>
          </a:p>
        </p:txBody>
      </p:sp>
    </p:spTree>
    <p:extLst>
      <p:ext uri="{BB962C8B-B14F-4D97-AF65-F5344CB8AC3E}">
        <p14:creationId xmlns:p14="http://schemas.microsoft.com/office/powerpoint/2010/main" val="36822753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4500-FB61-42F9-AD56-31BC4F0AD92F}"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1A5F-B628-4752-9D82-74C1C4F80CF4}" type="slidenum">
              <a:rPr lang="en-US" smtClean="0"/>
              <a:t>‹#›</a:t>
            </a:fld>
            <a:endParaRPr lang="en-US"/>
          </a:p>
        </p:txBody>
      </p:sp>
    </p:spTree>
    <p:extLst>
      <p:ext uri="{BB962C8B-B14F-4D97-AF65-F5344CB8AC3E}">
        <p14:creationId xmlns:p14="http://schemas.microsoft.com/office/powerpoint/2010/main" val="5662865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4500-FB61-42F9-AD56-31BC4F0AD92F}"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1A5F-B628-4752-9D82-74C1C4F80CF4}" type="slidenum">
              <a:rPr lang="en-US" smtClean="0"/>
              <a:t>‹#›</a:t>
            </a:fld>
            <a:endParaRPr lang="en-US"/>
          </a:p>
        </p:txBody>
      </p:sp>
    </p:spTree>
    <p:extLst>
      <p:ext uri="{BB962C8B-B14F-4D97-AF65-F5344CB8AC3E}">
        <p14:creationId xmlns:p14="http://schemas.microsoft.com/office/powerpoint/2010/main" val="11321803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4500-FB61-42F9-AD56-31BC4F0AD92F}"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1A5F-B628-4752-9D82-74C1C4F80CF4}" type="slidenum">
              <a:rPr lang="en-US" smtClean="0"/>
              <a:t>‹#›</a:t>
            </a:fld>
            <a:endParaRPr lang="en-US"/>
          </a:p>
        </p:txBody>
      </p:sp>
    </p:spTree>
    <p:extLst>
      <p:ext uri="{BB962C8B-B14F-4D97-AF65-F5344CB8AC3E}">
        <p14:creationId xmlns:p14="http://schemas.microsoft.com/office/powerpoint/2010/main" val="2760961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8"/>
            <a:ext cx="4160521"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1102120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2">
          <p15:clr>
            <a:srgbClr val="C35EA4"/>
          </p15:clr>
        </p15:guide>
        <p15:guide id="5" pos="2994">
          <p15:clr>
            <a:srgbClr val="5ACBF0"/>
          </p15:clr>
        </p15:guide>
        <p15:guide id="6" pos="3547">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307009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8553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6434767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2">
          <p15:clr>
            <a:srgbClr val="5ACBF0"/>
          </p15:clr>
        </p15:guide>
        <p15:guide id="3" orient="horz" pos="1914">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um_Title Slide wiith photo_white text">
    <p:bg>
      <p:bgRef idx="1001">
        <a:schemeClr val="bg2"/>
      </p:bgRef>
    </p:bg>
    <p:spTree>
      <p:nvGrpSpPr>
        <p:cNvPr id="1" name=""/>
        <p:cNvGrpSpPr/>
        <p:nvPr/>
      </p:nvGrpSpPr>
      <p:grpSpPr>
        <a:xfrm>
          <a:off x="0" y="0"/>
          <a:ext cx="0" cy="0"/>
          <a:chOff x="0" y="0"/>
          <a:chExt cx="0" cy="0"/>
        </a:xfrm>
      </p:grpSpPr>
      <p:pic>
        <p:nvPicPr>
          <p:cNvPr id="4" name="Picture 3" descr="A person sitting at a desk&#10;&#10;Description automatically generated">
            <a:extLst>
              <a:ext uri="{FF2B5EF4-FFF2-40B4-BE49-F238E27FC236}">
                <a16:creationId xmlns:a16="http://schemas.microsoft.com/office/drawing/2014/main" id="{59C7BED3-1361-4B65-A886-D58D07E257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8" t="6666" r="318" b="18333"/>
          <a:stretch/>
        </p:blipFill>
        <p:spPr>
          <a:xfrm>
            <a:off x="-63500" y="-28576"/>
            <a:ext cx="12242800" cy="6886576"/>
          </a:xfrm>
          <a:prstGeom prst="rect">
            <a:avLst/>
          </a:prstGeom>
        </p:spPr>
      </p:pic>
      <p:sp>
        <p:nvSpPr>
          <p:cNvPr id="8" name="Rectangle 7">
            <a:extLst>
              <a:ext uri="{FF2B5EF4-FFF2-40B4-BE49-F238E27FC236}">
                <a16:creationId xmlns:a16="http://schemas.microsoft.com/office/drawing/2014/main" id="{67E1592E-24B6-43EF-ACBC-300BDEDD4334}"/>
              </a:ext>
            </a:extLst>
          </p:cNvPr>
          <p:cNvSpPr/>
          <p:nvPr userDrawn="1"/>
        </p:nvSpPr>
        <p:spPr bwMode="auto">
          <a:xfrm>
            <a:off x="-38099" y="-15876"/>
            <a:ext cx="11568546" cy="6858000"/>
          </a:xfrm>
          <a:prstGeom prst="rect">
            <a:avLst/>
          </a:prstGeom>
          <a:gradFill flip="none" rotWithShape="1">
            <a:gsLst>
              <a:gs pos="0">
                <a:srgbClr val="0E0E0E">
                  <a:alpha val="50000"/>
                </a:srgbClr>
              </a:gs>
              <a:gs pos="100000">
                <a:srgbClr val="0E0E0E">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85"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584638" y="3886280"/>
            <a:ext cx="5083628"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1" y="54229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8" y="281709"/>
            <a:ext cx="2440148" cy="902854"/>
          </a:xfrm>
          <a:prstGeom prst="rect">
            <a:avLst/>
          </a:prstGeom>
        </p:spPr>
      </p:pic>
    </p:spTree>
    <p:extLst>
      <p:ext uri="{BB962C8B-B14F-4D97-AF65-F5344CB8AC3E}">
        <p14:creationId xmlns:p14="http://schemas.microsoft.com/office/powerpoint/2010/main" val="1051129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47375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2">
          <p15:clr>
            <a:srgbClr val="5ACBF0"/>
          </p15:clr>
        </p15:guide>
        <p15:guide id="3" orient="horz" pos="1914">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29125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6">
          <p15:clr>
            <a:srgbClr val="5ACBF0"/>
          </p15:clr>
        </p15:guide>
        <p15:guide id="3" orient="horz" pos="1911">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657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20823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0197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2"/>
            <a:ext cx="11018521"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1" cy="1908471"/>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7"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14"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74" indent="0">
              <a:buNone/>
              <a:defRPr sz="1801">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1010" indent="0">
              <a:buNone/>
              <a:defRPr sz="1801">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59902037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9"/>
            <a:ext cx="11018521"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89"/>
            <a:ext cx="11018837" cy="2216119"/>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1">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39"/>
            <a:ext cx="12192002"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499932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9"/>
            <a:ext cx="11018521"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89"/>
            <a:ext cx="11018837" cy="2216119"/>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1">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p:nvPr>
        </p:nvSpPr>
        <p:spPr>
          <a:xfrm>
            <a:off x="3" y="6269039"/>
            <a:ext cx="12192002"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endParaRPr lang="en-US"/>
          </a:p>
        </p:txBody>
      </p:sp>
    </p:spTree>
    <p:extLst>
      <p:ext uri="{BB962C8B-B14F-4D97-AF65-F5344CB8AC3E}">
        <p14:creationId xmlns:p14="http://schemas.microsoft.com/office/powerpoint/2010/main" val="37071510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30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283298" y="281709"/>
            <a:ext cx="2440148" cy="902854"/>
          </a:xfrm>
          <a:prstGeom prst="rect">
            <a:avLst/>
          </a:prstGeom>
        </p:spPr>
      </p:pic>
    </p:spTree>
    <p:extLst>
      <p:ext uri="{BB962C8B-B14F-4D97-AF65-F5344CB8AC3E}">
        <p14:creationId xmlns:p14="http://schemas.microsoft.com/office/powerpoint/2010/main" val="25338948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61950084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um_02_Title Slide wiith photo_white tex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2572A-8E5D-4D49-B3EB-D13D272485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66" b="5234"/>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7E1592E-24B6-43EF-ACBC-300BDEDD4334}"/>
              </a:ext>
            </a:extLst>
          </p:cNvPr>
          <p:cNvSpPr/>
          <p:nvPr userDrawn="1"/>
        </p:nvSpPr>
        <p:spPr bwMode="auto">
          <a:xfrm>
            <a:off x="1" y="0"/>
            <a:ext cx="11568546" cy="6858000"/>
          </a:xfrm>
          <a:prstGeom prst="rect">
            <a:avLst/>
          </a:prstGeom>
          <a:gradFill flip="none" rotWithShape="1">
            <a:gsLst>
              <a:gs pos="0">
                <a:srgbClr val="0E0E0E">
                  <a:alpha val="60000"/>
                </a:srgbClr>
              </a:gs>
              <a:gs pos="100000">
                <a:srgbClr val="0E0E0E">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85"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584638" y="2425780"/>
            <a:ext cx="5083628"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1"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8" y="281709"/>
            <a:ext cx="2440148" cy="902854"/>
          </a:xfrm>
          <a:prstGeom prst="rect">
            <a:avLst/>
          </a:prstGeom>
        </p:spPr>
      </p:pic>
    </p:spTree>
    <p:extLst>
      <p:ext uri="{BB962C8B-B14F-4D97-AF65-F5344CB8AC3E}">
        <p14:creationId xmlns:p14="http://schemas.microsoft.com/office/powerpoint/2010/main" val="31576711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7B7590-9556-4713-A6E1-995EB0E2D9B1}"/>
              </a:ext>
            </a:extLst>
          </p:cNvPr>
          <p:cNvSpPr>
            <a:spLocks noGrp="1"/>
          </p:cNvSpPr>
          <p:nvPr>
            <p:ph type="pic" sz="quarter" idx="11" hasCustomPrompt="1"/>
          </p:nvPr>
        </p:nvSpPr>
        <p:spPr>
          <a:xfrm>
            <a:off x="5553077" y="217489"/>
            <a:ext cx="6421438" cy="6421368"/>
          </a:xfrm>
          <a:solidFill>
            <a:schemeClr val="bg1">
              <a:lumMod val="95000"/>
            </a:schemeClr>
          </a:solidFill>
          <a:effectLst>
            <a:outerShdw blurRad="254000" algn="ctr" rotWithShape="0">
              <a:prstClr val="black">
                <a:alpha val="40000"/>
              </a:prstClr>
            </a:outerShdw>
          </a:effectLst>
        </p:spPr>
        <p:txBody>
          <a:bodyPr>
            <a:noAutofit/>
          </a:bodyPr>
          <a:lstStyle/>
          <a:p>
            <a:r>
              <a:rPr lang="en-US"/>
              <a:t> </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2696969"/>
            <a:ext cx="3938201" cy="758022"/>
          </a:xfrm>
          <a:prstGeom prst="rect">
            <a:avLst/>
          </a:prstGeom>
        </p:spPr>
        <p:txBody>
          <a:bodyPr vert="horz" wrap="square" lIns="0" tIns="0" rIns="0" bIns="0" rtlCol="0" anchor="b">
            <a:noAutofit/>
          </a:bodyPr>
          <a:lstStyle>
            <a:lvl1pPr>
              <a:defRPr>
                <a:solidFill>
                  <a:srgbClr val="000000"/>
                </a:solidFill>
              </a:defRPr>
            </a:lvl1pPr>
          </a:lstStyle>
          <a:p>
            <a:r>
              <a:rPr lang="en-US"/>
              <a:t>Title</a:t>
            </a:r>
          </a:p>
        </p:txBody>
      </p:sp>
      <p:sp>
        <p:nvSpPr>
          <p:cNvPr id="4" name="Text Placeholder 3">
            <a:extLst>
              <a:ext uri="{FF2B5EF4-FFF2-40B4-BE49-F238E27FC236}">
                <a16:creationId xmlns:a16="http://schemas.microsoft.com/office/drawing/2014/main" id="{3F5815D8-D256-49E8-9EF2-A1C7E7DA6ACC}"/>
              </a:ext>
            </a:extLst>
          </p:cNvPr>
          <p:cNvSpPr>
            <a:spLocks noGrp="1"/>
          </p:cNvSpPr>
          <p:nvPr>
            <p:ph type="body" sz="quarter" idx="10"/>
          </p:nvPr>
        </p:nvSpPr>
        <p:spPr>
          <a:xfrm>
            <a:off x="434976" y="3455223"/>
            <a:ext cx="3932238" cy="1685974"/>
          </a:xfrm>
        </p:spPr>
        <p:txBody>
          <a:bodyPr tIns="365760"/>
          <a:lstStyle>
            <a:lvl1pPr marL="0" marR="0" indent="0" algn="l" defTabSz="914378" rtl="0" eaLnBrk="1" fontAlgn="auto" latinLnBrk="0" hangingPunct="1">
              <a:lnSpc>
                <a:spcPct val="100000"/>
              </a:lnSpc>
              <a:spcBef>
                <a:spcPts val="0"/>
              </a:spcBef>
              <a:spcAft>
                <a:spcPts val="2000"/>
              </a:spcAft>
              <a:buClrTx/>
              <a:buSzPct val="90000"/>
              <a:buFont typeface="Wingdings" panose="05000000000000000000" pitchFamily="2" charset="2"/>
              <a:buNone/>
              <a:tabLst/>
              <a:defRPr sz="1801"/>
            </a:lvl1pPr>
          </a:lstStyle>
          <a:p>
            <a:pPr lvl="0"/>
            <a:r>
              <a:rPr lang="en-US"/>
              <a:t>Click to edit Master text styles</a:t>
            </a:r>
          </a:p>
          <a:p>
            <a:pPr lvl="0"/>
            <a:r>
              <a:rPr lang="en-US"/>
              <a:t>Click to edit Master text styles</a:t>
            </a:r>
          </a:p>
          <a:p>
            <a:pPr marL="0" marR="0" lvl="0" indent="0" algn="l" defTabSz="914378"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edit Master text styles</a:t>
            </a:r>
          </a:p>
        </p:txBody>
      </p:sp>
    </p:spTree>
    <p:extLst>
      <p:ext uri="{BB962C8B-B14F-4D97-AF65-F5344CB8AC3E}">
        <p14:creationId xmlns:p14="http://schemas.microsoft.com/office/powerpoint/2010/main" val="400137823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6" y="1184319"/>
            <a:ext cx="7477989" cy="3535032"/>
          </a:xfrm>
          <a:noFill/>
        </p:spPr>
        <p:txBody>
          <a:bodyPr vert="horz" wrap="square" lIns="0" tIns="0" rIns="0" bIns="0" rtlCol="0" anchor="t" anchorCtr="0">
            <a:noAutofit/>
          </a:bodyPr>
          <a:lstStyle>
            <a:lvl1pPr>
              <a:lnSpc>
                <a:spcPct val="90000"/>
              </a:lnSpc>
              <a:defRPr lang="en-US" sz="5300" spc="-148"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4290450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6" y="1184319"/>
            <a:ext cx="7477989" cy="3535032"/>
          </a:xfrm>
          <a:noFill/>
        </p:spPr>
        <p:txBody>
          <a:bodyPr vert="horz" wrap="square" lIns="0" tIns="0" rIns="0" bIns="0" rtlCol="0" anchor="t" anchorCtr="0">
            <a:noAutofit/>
          </a:bodyPr>
          <a:lstStyle>
            <a:lvl1pPr>
              <a:lnSpc>
                <a:spcPct val="90000"/>
              </a:lnSpc>
              <a:defRPr lang="en-US" sz="5300" spc="-148"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501588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6" y="1829711"/>
            <a:ext cx="7477989" cy="400238"/>
          </a:xfrm>
          <a:noFill/>
        </p:spPr>
        <p:txBody>
          <a:bodyPr lIns="0" tIns="0" rIns="0" bIns="0" anchor="t" anchorCtr="0"/>
          <a:lstStyle>
            <a:lvl1pPr>
              <a:lnSpc>
                <a:spcPct val="100000"/>
              </a:lnSpc>
              <a:spcAft>
                <a:spcPts val="1275"/>
              </a:spcAft>
              <a:defRPr sz="2601" spc="-148"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5" y="6318462"/>
            <a:ext cx="4482124"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35"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0"/>
            <a:ext cx="896425" cy="191140"/>
          </a:xfrm>
          <a:prstGeom prst="rect">
            <a:avLst/>
          </a:prstGeom>
        </p:spPr>
      </p:pic>
    </p:spTree>
    <p:extLst>
      <p:ext uri="{BB962C8B-B14F-4D97-AF65-F5344CB8AC3E}">
        <p14:creationId xmlns:p14="http://schemas.microsoft.com/office/powerpoint/2010/main" val="3124388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B54363-C018-4343-A3D8-4DC8D133C370}"/>
              </a:ext>
            </a:extLst>
          </p:cNvPr>
          <p:cNvGrpSpPr/>
          <p:nvPr userDrawn="1"/>
        </p:nvGrpSpPr>
        <p:grpSpPr>
          <a:xfrm>
            <a:off x="4913052" y="1161482"/>
            <a:ext cx="7278948" cy="5696033"/>
            <a:chOff x="5026084" y="1184275"/>
            <a:chExt cx="7424905" cy="5810250"/>
          </a:xfrm>
        </p:grpSpPr>
        <p:pic>
          <p:nvPicPr>
            <p:cNvPr id="5" name="Picture 4" descr="A screenshot of a computer&#10;&#10;Description generated with very high confidence">
              <a:extLst>
                <a:ext uri="{FF2B5EF4-FFF2-40B4-BE49-F238E27FC236}">
                  <a16:creationId xmlns:a16="http://schemas.microsoft.com/office/drawing/2014/main" id="{480C916E-AB00-4B8D-A691-ED0539F623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26084" y="1184275"/>
              <a:ext cx="7424905" cy="5810250"/>
            </a:xfrm>
            <a:prstGeom prst="rect">
              <a:avLst/>
            </a:prstGeom>
          </p:spPr>
        </p:pic>
        <p:pic>
          <p:nvPicPr>
            <p:cNvPr id="6" name="Picture 5">
              <a:extLst>
                <a:ext uri="{FF2B5EF4-FFF2-40B4-BE49-F238E27FC236}">
                  <a16:creationId xmlns:a16="http://schemas.microsoft.com/office/drawing/2014/main" id="{D6282BD7-E62E-4D6B-8024-07E5481216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3985" y="1447796"/>
              <a:ext cx="6827004" cy="4907188"/>
            </a:xfrm>
            <a:prstGeom prst="rect">
              <a:avLst/>
            </a:prstGeom>
          </p:spPr>
        </p:pic>
      </p:grpSp>
      <p:sp>
        <p:nvSpPr>
          <p:cNvPr id="2" name="Title 1"/>
          <p:cNvSpPr>
            <a:spLocks noGrp="1"/>
          </p:cNvSpPr>
          <p:nvPr>
            <p:ph type="title" hasCustomPrompt="1"/>
          </p:nvPr>
        </p:nvSpPr>
        <p:spPr>
          <a:xfrm>
            <a:off x="455999" y="455314"/>
            <a:ext cx="11306469" cy="666336"/>
          </a:xfrm>
        </p:spPr>
        <p:txBody>
          <a:bodyPr vert="horz" wrap="square" lIns="0" tIns="164592" rIns="0" bIns="0" rtlCol="0" anchor="t">
            <a:noAutofit/>
          </a:bodyPr>
          <a:lstStyle>
            <a:lvl1pPr>
              <a:defRPr lang="en-US" sz="3200"/>
            </a:lvl1pPr>
          </a:lstStyle>
          <a:p>
            <a:pPr lvl="0"/>
            <a:r>
              <a:rPr lang="en-US"/>
              <a:t>Title</a:t>
            </a:r>
          </a:p>
        </p:txBody>
      </p:sp>
    </p:spTree>
    <p:extLst>
      <p:ext uri="{BB962C8B-B14F-4D97-AF65-F5344CB8AC3E}">
        <p14:creationId xmlns:p14="http://schemas.microsoft.com/office/powerpoint/2010/main" val="2034744350"/>
      </p:ext>
    </p:extLst>
  </p:cSld>
  <p:clrMapOvr>
    <a:masterClrMapping/>
  </p:clrMapOvr>
  <p:transition>
    <p:fade/>
  </p:transition>
  <p:extLst>
    <p:ext uri="{DCECCB84-F9BA-43D5-87BE-67443E8EF086}">
      <p15:sldGuideLst xmlns:p15="http://schemas.microsoft.com/office/powerpoint/2012/main">
        <p15:guide id="1" orient="horz" pos="1008">
          <p15:clr>
            <a:srgbClr val="FBAE40"/>
          </p15:clr>
        </p15:guide>
        <p15:guide id="2" orient="horz" pos="3911">
          <p15:clr>
            <a:srgbClr val="FBAE40"/>
          </p15:clr>
        </p15:guide>
        <p15:guide id="3" pos="347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CCE6FA-8631-41D8-9BFE-B6AC110330DF}"/>
              </a:ext>
            </a:extLst>
          </p:cNvPr>
          <p:cNvSpPr/>
          <p:nvPr userDrawn="1"/>
        </p:nvSpPr>
        <p:spPr bwMode="auto">
          <a:xfrm>
            <a:off x="0" y="0"/>
            <a:ext cx="12192000"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1"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1975327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8" name="Picture 27" descr="A person sitting at a table&#10;&#10;Description automatically generated">
            <a:extLst>
              <a:ext uri="{FF2B5EF4-FFF2-40B4-BE49-F238E27FC236}">
                <a16:creationId xmlns:a16="http://schemas.microsoft.com/office/drawing/2014/main" id="{D951CC15-A713-400E-AF8B-20619E48F0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163" r="16432"/>
          <a:stretch/>
        </p:blipFill>
        <p:spPr>
          <a:xfrm>
            <a:off x="150188" y="140981"/>
            <a:ext cx="8201330" cy="6061383"/>
          </a:xfrm>
          <a:prstGeom prst="rect">
            <a:avLst/>
          </a:prstGeom>
        </p:spPr>
      </p:pic>
      <p:sp>
        <p:nvSpPr>
          <p:cNvPr id="10" name="Rectangle 9"/>
          <p:cNvSpPr/>
          <p:nvPr userDrawn="1"/>
        </p:nvSpPr>
        <p:spPr>
          <a:xfrm>
            <a:off x="146304" y="146052"/>
            <a:ext cx="11904409" cy="6059678"/>
          </a:xfrm>
          <a:prstGeom prst="rect">
            <a:avLst/>
          </a:prstGeom>
          <a:gradFill flip="none" rotWithShape="1">
            <a:gsLst>
              <a:gs pos="30000">
                <a:schemeClr val="tx1">
                  <a:alpha val="40000"/>
                </a:schemeClr>
              </a:gs>
              <a:gs pos="100000">
                <a:schemeClr val="bg2">
                  <a:alpha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 name="Text Placeholder 4"/>
          <p:cNvSpPr>
            <a:spLocks noGrp="1"/>
          </p:cNvSpPr>
          <p:nvPr>
            <p:ph type="body" sz="quarter" idx="10" hasCustomPrompt="1"/>
          </p:nvPr>
        </p:nvSpPr>
        <p:spPr>
          <a:xfrm>
            <a:off x="511173" y="2153942"/>
            <a:ext cx="7475122" cy="1694731"/>
          </a:xfrm>
        </p:spPr>
        <p:txBody>
          <a:bodyPr>
            <a:normAutofit/>
          </a:bodyPr>
          <a:lstStyle>
            <a:lvl1pPr marL="0" indent="0">
              <a:buNone/>
              <a:defRPr sz="1401"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edit body text</a:t>
            </a:r>
          </a:p>
        </p:txBody>
      </p:sp>
      <p:sp>
        <p:nvSpPr>
          <p:cNvPr id="19" name="Rectangle 18"/>
          <p:cNvSpPr/>
          <p:nvPr userDrawn="1"/>
        </p:nvSpPr>
        <p:spPr>
          <a:xfrm>
            <a:off x="8351521" y="1"/>
            <a:ext cx="38404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Rectangle 13"/>
          <p:cNvSpPr/>
          <p:nvPr userDrawn="1"/>
        </p:nvSpPr>
        <p:spPr>
          <a:xfrm>
            <a:off x="8351521" y="146052"/>
            <a:ext cx="3693844" cy="4313467"/>
          </a:xfrm>
          <a:prstGeom prst="rect">
            <a:avLst/>
          </a:prstGeom>
          <a:solidFill>
            <a:srgbClr val="62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Text Placeholder 13"/>
          <p:cNvSpPr>
            <a:spLocks noGrp="1"/>
          </p:cNvSpPr>
          <p:nvPr>
            <p:ph type="body" sz="quarter" idx="11" hasCustomPrompt="1"/>
          </p:nvPr>
        </p:nvSpPr>
        <p:spPr>
          <a:xfrm>
            <a:off x="8705849" y="438913"/>
            <a:ext cx="3015730" cy="3076817"/>
          </a:xfrm>
        </p:spPr>
        <p:txBody>
          <a:bodyPr anchor="ctr">
            <a:normAutofit/>
          </a:bodyPr>
          <a:lstStyle>
            <a:lvl1pPr marL="91441" indent="-91441">
              <a:lnSpc>
                <a:spcPct val="120000"/>
              </a:lnSpc>
              <a:spcBef>
                <a:spcPts val="0"/>
              </a:spcBef>
              <a:buNone/>
              <a:defRPr sz="1801">
                <a:solidFill>
                  <a:schemeClr val="bg1"/>
                </a:solidFill>
                <a:latin typeface="+mj-lt"/>
              </a:defRPr>
            </a:lvl1pPr>
          </a:lstStyle>
          <a:p>
            <a:pPr lvl="0"/>
            <a:r>
              <a:rPr lang="en-US"/>
              <a:t>“Click to edit callout quote”</a:t>
            </a:r>
          </a:p>
        </p:txBody>
      </p:sp>
      <p:sp>
        <p:nvSpPr>
          <p:cNvPr id="21" name="Text Placeholder 20"/>
          <p:cNvSpPr>
            <a:spLocks noGrp="1"/>
          </p:cNvSpPr>
          <p:nvPr>
            <p:ph type="body" sz="quarter" idx="14" hasCustomPrompt="1"/>
          </p:nvPr>
        </p:nvSpPr>
        <p:spPr>
          <a:xfrm>
            <a:off x="8705849" y="3599434"/>
            <a:ext cx="3015236" cy="249238"/>
          </a:xfrm>
        </p:spPr>
        <p:txBody>
          <a:bodyPr>
            <a:noAutofit/>
          </a:bodyPr>
          <a:lstStyle>
            <a:lvl1pPr marL="0" indent="0" algn="r">
              <a:buNone/>
              <a:defRPr sz="1200" b="1" baseline="0">
                <a:solidFill>
                  <a:schemeClr val="bg1"/>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grpSp>
        <p:nvGrpSpPr>
          <p:cNvPr id="12" name="Group 11"/>
          <p:cNvGrpSpPr/>
          <p:nvPr userDrawn="1"/>
        </p:nvGrpSpPr>
        <p:grpSpPr>
          <a:xfrm>
            <a:off x="1" y="0"/>
            <a:ext cx="12192002" cy="6858000"/>
            <a:chOff x="0" y="0"/>
            <a:chExt cx="12192002" cy="6858000"/>
          </a:xfrm>
        </p:grpSpPr>
        <p:sp>
          <p:nvSpPr>
            <p:cNvPr id="13" name="Rectangle 12"/>
            <p:cNvSpPr/>
            <p:nvPr/>
          </p:nvSpPr>
          <p:spPr>
            <a:xfrm>
              <a:off x="0" y="6202363"/>
              <a:ext cx="12192000" cy="65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6" name="Rectangle 15"/>
            <p:cNvSpPr/>
            <p:nvPr/>
          </p:nvSpPr>
          <p:spPr>
            <a:xfrm>
              <a:off x="0" y="0"/>
              <a:ext cx="146305" cy="648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7" name="Rectangle 16"/>
            <p:cNvSpPr/>
            <p:nvPr/>
          </p:nvSpPr>
          <p:spPr>
            <a:xfrm>
              <a:off x="12045695" y="0"/>
              <a:ext cx="146305" cy="648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8" name="Rectangle 17"/>
            <p:cNvSpPr/>
            <p:nvPr/>
          </p:nvSpPr>
          <p:spPr>
            <a:xfrm rot="5400000">
              <a:off x="6059551" y="-5986399"/>
              <a:ext cx="146051" cy="12118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22" name="Content Placeholder 3"/>
          <p:cNvSpPr>
            <a:spLocks noGrp="1"/>
          </p:cNvSpPr>
          <p:nvPr>
            <p:ph sz="quarter" idx="15" hasCustomPrompt="1"/>
          </p:nvPr>
        </p:nvSpPr>
        <p:spPr>
          <a:xfrm>
            <a:off x="8705852" y="4710698"/>
            <a:ext cx="2836862" cy="988782"/>
          </a:xfrm>
        </p:spPr>
        <p:txBody>
          <a:bodyPr anchor="ctr">
            <a:normAutofit/>
          </a:bodyPr>
          <a:lstStyle>
            <a:lvl1pPr marL="0" indent="0" algn="ctr">
              <a:buNone/>
              <a:defRPr sz="1200"/>
            </a:lvl1pPr>
          </a:lstStyle>
          <a:p>
            <a:pPr lvl="0"/>
            <a:r>
              <a:rPr lang="en-US"/>
              <a:t>Click picture icon to add partner logo</a:t>
            </a:r>
          </a:p>
        </p:txBody>
      </p: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82164" y="6345152"/>
            <a:ext cx="1124827" cy="413760"/>
          </a:xfrm>
          <a:prstGeom prst="rect">
            <a:avLst/>
          </a:prstGeom>
        </p:spPr>
      </p:pic>
      <p:sp>
        <p:nvSpPr>
          <p:cNvPr id="30" name="Text Placeholder 4"/>
          <p:cNvSpPr>
            <a:spLocks noGrp="1"/>
          </p:cNvSpPr>
          <p:nvPr>
            <p:ph type="body" sz="quarter" idx="21" hasCustomPrompt="1"/>
          </p:nvPr>
        </p:nvSpPr>
        <p:spPr>
          <a:xfrm>
            <a:off x="8705850" y="5950661"/>
            <a:ext cx="2836866" cy="251703"/>
          </a:xfrm>
        </p:spPr>
        <p:txBody>
          <a:bodyPr numCol="1" spcCol="0" anchor="ctr" anchorCtr="0">
            <a:noAutofit/>
          </a:bodyPr>
          <a:lstStyle>
            <a:lvl1pPr marL="0" indent="0" algn="ctr">
              <a:buNone/>
              <a:defRPr sz="1200" b="0" u="sng" spc="0" baseline="0">
                <a:solidFill>
                  <a:srgbClr val="6264A7"/>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enter customer website</a:t>
            </a:r>
          </a:p>
        </p:txBody>
      </p:sp>
      <p:sp>
        <p:nvSpPr>
          <p:cNvPr id="31" name="Text Placeholder 4"/>
          <p:cNvSpPr>
            <a:spLocks noGrp="1"/>
          </p:cNvSpPr>
          <p:nvPr>
            <p:ph type="body" sz="quarter" idx="22" hasCustomPrompt="1"/>
          </p:nvPr>
        </p:nvSpPr>
        <p:spPr>
          <a:xfrm>
            <a:off x="511175" y="4779264"/>
            <a:ext cx="1463929" cy="1142684"/>
          </a:xfrm>
        </p:spPr>
        <p:txBody>
          <a:bodyPr numCol="1" spcCol="0">
            <a:normAutofit/>
          </a:bodyPr>
          <a:lstStyle>
            <a:lvl1pPr marL="0" indent="0">
              <a:buNone/>
              <a:defRPr sz="1001" b="0" spc="0"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add text</a:t>
            </a:r>
          </a:p>
        </p:txBody>
      </p:sp>
      <p:sp>
        <p:nvSpPr>
          <p:cNvPr id="36" name="TextBox 35"/>
          <p:cNvSpPr txBox="1"/>
          <p:nvPr userDrawn="1"/>
        </p:nvSpPr>
        <p:spPr>
          <a:xfrm>
            <a:off x="510640" y="4523096"/>
            <a:ext cx="1497526" cy="246349"/>
          </a:xfrm>
          <a:prstGeom prst="rect">
            <a:avLst/>
          </a:prstGeom>
          <a:noFill/>
        </p:spPr>
        <p:txBody>
          <a:bodyPr wrap="none" rtlCol="0">
            <a:spAutoFit/>
          </a:bodyPr>
          <a:lstStyle/>
          <a:p>
            <a:r>
              <a:rPr lang="en-US" sz="1001" b="1">
                <a:solidFill>
                  <a:schemeClr val="bg1"/>
                </a:solidFill>
                <a:latin typeface="+mn-lt"/>
              </a:rPr>
              <a:t>Products and Services</a:t>
            </a:r>
          </a:p>
        </p:txBody>
      </p:sp>
      <p:sp>
        <p:nvSpPr>
          <p:cNvPr id="37" name="TextBox 36"/>
          <p:cNvSpPr txBox="1"/>
          <p:nvPr userDrawn="1"/>
        </p:nvSpPr>
        <p:spPr>
          <a:xfrm>
            <a:off x="2041493" y="4523096"/>
            <a:ext cx="1242648" cy="246349"/>
          </a:xfrm>
          <a:prstGeom prst="rect">
            <a:avLst/>
          </a:prstGeom>
          <a:noFill/>
        </p:spPr>
        <p:txBody>
          <a:bodyPr wrap="none" rtlCol="0">
            <a:spAutoFit/>
          </a:bodyPr>
          <a:lstStyle/>
          <a:p>
            <a:r>
              <a:rPr lang="en-US" sz="1001" b="1">
                <a:solidFill>
                  <a:schemeClr val="bg1"/>
                </a:solidFill>
                <a:latin typeface="+mn-lt"/>
              </a:rPr>
              <a:t>Organization Size</a:t>
            </a:r>
          </a:p>
        </p:txBody>
      </p:sp>
      <p:sp>
        <p:nvSpPr>
          <p:cNvPr id="39" name="TextBox 38"/>
          <p:cNvSpPr txBox="1"/>
          <p:nvPr userDrawn="1"/>
        </p:nvSpPr>
        <p:spPr>
          <a:xfrm>
            <a:off x="3571812" y="4523096"/>
            <a:ext cx="684803" cy="246349"/>
          </a:xfrm>
          <a:prstGeom prst="rect">
            <a:avLst/>
          </a:prstGeom>
          <a:noFill/>
        </p:spPr>
        <p:txBody>
          <a:bodyPr wrap="none" rtlCol="0">
            <a:spAutoFit/>
          </a:bodyPr>
          <a:lstStyle/>
          <a:p>
            <a:r>
              <a:rPr lang="en-US" sz="1001" b="1">
                <a:solidFill>
                  <a:schemeClr val="bg1"/>
                </a:solidFill>
                <a:latin typeface="+mn-lt"/>
              </a:rPr>
              <a:t>Industry</a:t>
            </a:r>
          </a:p>
        </p:txBody>
      </p:sp>
      <p:sp>
        <p:nvSpPr>
          <p:cNvPr id="40" name="TextBox 39"/>
          <p:cNvSpPr txBox="1"/>
          <p:nvPr userDrawn="1"/>
        </p:nvSpPr>
        <p:spPr>
          <a:xfrm>
            <a:off x="5102128" y="4523096"/>
            <a:ext cx="667170" cy="246349"/>
          </a:xfrm>
          <a:prstGeom prst="rect">
            <a:avLst/>
          </a:prstGeom>
          <a:noFill/>
        </p:spPr>
        <p:txBody>
          <a:bodyPr wrap="none" rtlCol="0">
            <a:spAutoFit/>
          </a:bodyPr>
          <a:lstStyle/>
          <a:p>
            <a:r>
              <a:rPr lang="en-US" sz="1001" b="1">
                <a:solidFill>
                  <a:schemeClr val="bg1"/>
                </a:solidFill>
                <a:latin typeface="+mn-lt"/>
              </a:rPr>
              <a:t>Country</a:t>
            </a:r>
          </a:p>
        </p:txBody>
      </p:sp>
      <p:sp>
        <p:nvSpPr>
          <p:cNvPr id="27" name="Text Placeholder 4"/>
          <p:cNvSpPr>
            <a:spLocks noGrp="1"/>
          </p:cNvSpPr>
          <p:nvPr>
            <p:ph type="body" sz="quarter" idx="23" hasCustomPrompt="1"/>
          </p:nvPr>
        </p:nvSpPr>
        <p:spPr>
          <a:xfrm>
            <a:off x="2041493" y="4779264"/>
            <a:ext cx="1463929" cy="1142684"/>
          </a:xfrm>
        </p:spPr>
        <p:txBody>
          <a:bodyPr numCol="1" spcCol="0">
            <a:normAutofit/>
          </a:bodyPr>
          <a:lstStyle>
            <a:lvl1pPr marL="0" indent="0">
              <a:buNone/>
              <a:defRPr sz="1001" b="0" spc="0"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add text</a:t>
            </a:r>
          </a:p>
        </p:txBody>
      </p:sp>
      <p:sp>
        <p:nvSpPr>
          <p:cNvPr id="29" name="Text Placeholder 4"/>
          <p:cNvSpPr>
            <a:spLocks noGrp="1"/>
          </p:cNvSpPr>
          <p:nvPr>
            <p:ph type="body" sz="quarter" idx="24" hasCustomPrompt="1"/>
          </p:nvPr>
        </p:nvSpPr>
        <p:spPr>
          <a:xfrm>
            <a:off x="3571812" y="4779264"/>
            <a:ext cx="1463929" cy="1142684"/>
          </a:xfrm>
        </p:spPr>
        <p:txBody>
          <a:bodyPr numCol="1" spcCol="0">
            <a:normAutofit/>
          </a:bodyPr>
          <a:lstStyle>
            <a:lvl1pPr marL="0" indent="0">
              <a:buNone/>
              <a:defRPr sz="1001" b="0" spc="0"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add text</a:t>
            </a:r>
          </a:p>
        </p:txBody>
      </p:sp>
      <p:sp>
        <p:nvSpPr>
          <p:cNvPr id="38" name="Text Placeholder 4"/>
          <p:cNvSpPr>
            <a:spLocks noGrp="1"/>
          </p:cNvSpPr>
          <p:nvPr>
            <p:ph type="body" sz="quarter" idx="25" hasCustomPrompt="1"/>
          </p:nvPr>
        </p:nvSpPr>
        <p:spPr>
          <a:xfrm>
            <a:off x="5102130" y="4779264"/>
            <a:ext cx="1463929" cy="1142684"/>
          </a:xfrm>
        </p:spPr>
        <p:txBody>
          <a:bodyPr numCol="1" spcCol="0">
            <a:normAutofit/>
          </a:bodyPr>
          <a:lstStyle>
            <a:lvl1pPr marL="0" indent="0">
              <a:buNone/>
              <a:defRPr sz="1001" b="0" spc="0"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add text</a:t>
            </a:r>
          </a:p>
        </p:txBody>
      </p:sp>
      <p:sp>
        <p:nvSpPr>
          <p:cNvPr id="41" name="Text Placeholder 4"/>
          <p:cNvSpPr>
            <a:spLocks noGrp="1"/>
          </p:cNvSpPr>
          <p:nvPr>
            <p:ph type="body" sz="quarter" idx="26" hasCustomPrompt="1"/>
          </p:nvPr>
        </p:nvSpPr>
        <p:spPr>
          <a:xfrm>
            <a:off x="6632450" y="4779264"/>
            <a:ext cx="1353845" cy="1142684"/>
          </a:xfrm>
        </p:spPr>
        <p:txBody>
          <a:bodyPr numCol="1" spcCol="0">
            <a:normAutofit/>
          </a:bodyPr>
          <a:lstStyle>
            <a:lvl1pPr marL="0" indent="0">
              <a:buNone/>
              <a:defRPr sz="1001" b="0" spc="0"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add text</a:t>
            </a:r>
          </a:p>
        </p:txBody>
      </p:sp>
      <p:sp>
        <p:nvSpPr>
          <p:cNvPr id="43" name="Title 1"/>
          <p:cNvSpPr>
            <a:spLocks noGrp="1"/>
          </p:cNvSpPr>
          <p:nvPr>
            <p:ph type="ctrTitle" hasCustomPrompt="1"/>
          </p:nvPr>
        </p:nvSpPr>
        <p:spPr>
          <a:xfrm>
            <a:off x="511173" y="1054491"/>
            <a:ext cx="7475122" cy="968566"/>
          </a:xfrm>
        </p:spPr>
        <p:txBody>
          <a:bodyPr anchor="t">
            <a:normAutofit/>
          </a:bodyPr>
          <a:lstStyle>
            <a:lvl1pPr algn="l">
              <a:defRPr sz="2800" baseline="0">
                <a:solidFill>
                  <a:schemeClr val="bg1"/>
                </a:solidFill>
              </a:defRPr>
            </a:lvl1pPr>
          </a:lstStyle>
          <a:p>
            <a:r>
              <a:rPr lang="en-US"/>
              <a:t>Click to edit one or two line title here lorem ipsum sit dolor </a:t>
            </a:r>
            <a:r>
              <a:rPr lang="en-US" err="1"/>
              <a:t>amet</a:t>
            </a:r>
            <a:r>
              <a:rPr lang="en-US"/>
              <a:t>, </a:t>
            </a:r>
            <a:r>
              <a:rPr lang="en-US" err="1"/>
              <a:t>consectetur</a:t>
            </a:r>
            <a:r>
              <a:rPr lang="en-US"/>
              <a:t>.</a:t>
            </a:r>
          </a:p>
        </p:txBody>
      </p:sp>
    </p:spTree>
    <p:extLst>
      <p:ext uri="{BB962C8B-B14F-4D97-AF65-F5344CB8AC3E}">
        <p14:creationId xmlns:p14="http://schemas.microsoft.com/office/powerpoint/2010/main" val="3323369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18F3-255C-4749-8FCA-C36A21D4FA66}"/>
              </a:ext>
            </a:extLst>
          </p:cNvPr>
          <p:cNvSpPr>
            <a:spLocks noGrp="1"/>
          </p:cNvSpPr>
          <p:nvPr>
            <p:ph type="ctrTitle"/>
          </p:nvPr>
        </p:nvSpPr>
        <p:spPr>
          <a:xfrm>
            <a:off x="1524000" y="1663304"/>
            <a:ext cx="9144000" cy="184665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B61ADB-C858-4C45-B075-BAC745985A89}"/>
              </a:ext>
            </a:extLst>
          </p:cNvPr>
          <p:cNvSpPr>
            <a:spLocks noGrp="1"/>
          </p:cNvSpPr>
          <p:nvPr>
            <p:ph type="subTitle" idx="1"/>
          </p:nvPr>
        </p:nvSpPr>
        <p:spPr>
          <a:xfrm>
            <a:off x="1524000" y="3602038"/>
            <a:ext cx="9144000" cy="36933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C14153-6EC2-4149-99C4-64CAD278F222}"/>
              </a:ext>
            </a:extLst>
          </p:cNvPr>
          <p:cNvSpPr>
            <a:spLocks noGrp="1"/>
          </p:cNvSpPr>
          <p:nvPr>
            <p:ph type="dt" sz="half" idx="10"/>
          </p:nvPr>
        </p:nvSpPr>
        <p:spPr/>
        <p:txBody>
          <a:bodyPr/>
          <a:lstStyle/>
          <a:p>
            <a:fld id="{B5FA60B7-DFA9-43DC-880D-C4CC1CB327C9}" type="datetimeFigureOut">
              <a:rPr lang="en-US" smtClean="0"/>
              <a:t>2/14/2024</a:t>
            </a:fld>
            <a:endParaRPr lang="en-US"/>
          </a:p>
        </p:txBody>
      </p:sp>
      <p:sp>
        <p:nvSpPr>
          <p:cNvPr id="5" name="Footer Placeholder 4">
            <a:extLst>
              <a:ext uri="{FF2B5EF4-FFF2-40B4-BE49-F238E27FC236}">
                <a16:creationId xmlns:a16="http://schemas.microsoft.com/office/drawing/2014/main" id="{925C388C-5EC0-4E36-AA04-08C0F2BC9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7986A-DAE8-4E56-8C34-5AFF3A6AF739}"/>
              </a:ext>
            </a:extLst>
          </p:cNvPr>
          <p:cNvSpPr>
            <a:spLocks noGrp="1"/>
          </p:cNvSpPr>
          <p:nvPr>
            <p:ph type="sldNum" sz="quarter" idx="12"/>
          </p:nvPr>
        </p:nvSpPr>
        <p:spPr/>
        <p:txBody>
          <a:bodyPr/>
          <a:lstStyle/>
          <a:p>
            <a:fld id="{3539802C-F428-4C7A-BAC0-E72566591A8F}" type="slidenum">
              <a:rPr lang="en-US" smtClean="0"/>
              <a:t>‹#›</a:t>
            </a:fld>
            <a:endParaRPr lang="en-US"/>
          </a:p>
        </p:txBody>
      </p:sp>
    </p:spTree>
    <p:extLst>
      <p:ext uri="{BB962C8B-B14F-4D97-AF65-F5344CB8AC3E}">
        <p14:creationId xmlns:p14="http://schemas.microsoft.com/office/powerpoint/2010/main" val="960116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_dark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D5EF2-DAF5-4277-84D2-69FF03CD7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316478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_light_title only">
    <p:bg>
      <p:bgPr>
        <a:solidFill>
          <a:srgbClr val="E5E5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D5EF2-DAF5-4277-84D2-69FF03CD7DF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3881066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um_02_Title Slide wiith photo_white text">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694A0D-0830-2A42-A76F-63F09BEA71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7E1592E-24B6-43EF-ACBC-300BDEDD4334}"/>
              </a:ext>
            </a:extLst>
          </p:cNvPr>
          <p:cNvSpPr/>
          <p:nvPr userDrawn="1"/>
        </p:nvSpPr>
        <p:spPr bwMode="auto">
          <a:xfrm>
            <a:off x="1" y="0"/>
            <a:ext cx="11568546" cy="6858000"/>
          </a:xfrm>
          <a:prstGeom prst="rect">
            <a:avLst/>
          </a:prstGeom>
          <a:gradFill flip="none" rotWithShape="1">
            <a:gsLst>
              <a:gs pos="0">
                <a:srgbClr val="0E0E0E">
                  <a:alpha val="60000"/>
                </a:srgbClr>
              </a:gs>
              <a:gs pos="100000">
                <a:srgbClr val="0E0E0E">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85"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584638" y="2425780"/>
            <a:ext cx="5083628"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1"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8" y="281709"/>
            <a:ext cx="2440148" cy="902854"/>
          </a:xfrm>
          <a:prstGeom prst="rect">
            <a:avLst/>
          </a:prstGeom>
        </p:spPr>
      </p:pic>
    </p:spTree>
    <p:extLst>
      <p:ext uri="{BB962C8B-B14F-4D97-AF65-F5344CB8AC3E}">
        <p14:creationId xmlns:p14="http://schemas.microsoft.com/office/powerpoint/2010/main" val="3583316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_dark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96050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_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4C19-1BE9-B147-A7EE-F24307032BDE}"/>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83DD60B3-572A-CC4A-8B72-1B2350D5D85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4" name="Straight Connector 3">
            <a:extLst>
              <a:ext uri="{FF2B5EF4-FFF2-40B4-BE49-F238E27FC236}">
                <a16:creationId xmlns:a16="http://schemas.microsoft.com/office/drawing/2014/main" id="{02E93CDB-611F-D740-8193-6D05DB1929AA}"/>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rgbClr val="524EA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E4941C-D07B-EA46-8E38-E2651CA31424}"/>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21944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_light_blank">
    <p:bg>
      <p:bgPr>
        <a:solidFill>
          <a:srgbClr val="E5E5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31730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_dark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D25F-08D7-49E9-9360-7BA9C68F9C37}"/>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97CB0EC-76AB-475F-8F92-C503E6270C68}"/>
              </a:ext>
            </a:extLst>
          </p:cNvPr>
          <p:cNvSpPr>
            <a:spLocks noGrp="1"/>
          </p:cNvSpPr>
          <p:nvPr>
            <p:ph sz="quarter" idx="10"/>
          </p:nvPr>
        </p:nvSpPr>
        <p:spPr>
          <a:xfrm>
            <a:off x="263930" y="1506539"/>
            <a:ext cx="11656610" cy="4949825"/>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86092451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_dark_left align no bullet 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D25F-08D7-49E9-9360-7BA9C68F9C37}"/>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97CB0EC-76AB-475F-8F92-C503E6270C68}"/>
              </a:ext>
            </a:extLst>
          </p:cNvPr>
          <p:cNvSpPr>
            <a:spLocks noGrp="1"/>
          </p:cNvSpPr>
          <p:nvPr>
            <p:ph sz="quarter" idx="10"/>
          </p:nvPr>
        </p:nvSpPr>
        <p:spPr>
          <a:xfrm>
            <a:off x="1934818" y="1391921"/>
            <a:ext cx="9985721" cy="5262880"/>
          </a:xfrm>
        </p:spPr>
        <p:txBody>
          <a:bodyPr>
            <a:normAutofit/>
          </a:bodyPr>
          <a:lstStyle>
            <a:lvl1pPr>
              <a:spcBef>
                <a:spcPts val="1801"/>
              </a:spcBef>
              <a:defRPr sz="2400"/>
            </a:lvl1pPr>
            <a:lvl2pPr marL="3175" indent="-3175">
              <a:spcBef>
                <a:spcPts val="300"/>
              </a:spcBef>
              <a:buNone/>
              <a:defRPr sz="180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12342965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_dark_left middle 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D25F-08D7-49E9-9360-7BA9C68F9C37}"/>
              </a:ext>
            </a:extLst>
          </p:cNvPr>
          <p:cNvSpPr>
            <a:spLocks noGrp="1"/>
          </p:cNvSpPr>
          <p:nvPr>
            <p:ph type="title" hasCustomPrompt="1"/>
          </p:nvPr>
        </p:nvSpPr>
        <p:spPr>
          <a:xfrm>
            <a:off x="569259" y="330199"/>
            <a:ext cx="3427538" cy="1667933"/>
          </a:xfrm>
        </p:spPr>
        <p:txBody>
          <a:bodyPr anchor="b"/>
          <a:lstStyle>
            <a:lvl1pPr>
              <a:defRPr sz="3600"/>
            </a:lvl1pPr>
          </a:lstStyle>
          <a:p>
            <a:r>
              <a:rPr lang="en-US"/>
              <a:t>Title</a:t>
            </a:r>
            <a:br>
              <a:rPr lang="en-US"/>
            </a:br>
            <a:r>
              <a:rPr lang="en-US"/>
              <a:t>three</a:t>
            </a:r>
            <a:br>
              <a:rPr lang="en-US"/>
            </a:br>
            <a:r>
              <a:rPr lang="en-US"/>
              <a:t>lines</a:t>
            </a:r>
          </a:p>
        </p:txBody>
      </p:sp>
      <p:sp>
        <p:nvSpPr>
          <p:cNvPr id="4" name="Content Placeholder 3">
            <a:extLst>
              <a:ext uri="{FF2B5EF4-FFF2-40B4-BE49-F238E27FC236}">
                <a16:creationId xmlns:a16="http://schemas.microsoft.com/office/drawing/2014/main" id="{897CB0EC-76AB-475F-8F92-C503E6270C68}"/>
              </a:ext>
            </a:extLst>
          </p:cNvPr>
          <p:cNvSpPr>
            <a:spLocks noGrp="1"/>
          </p:cNvSpPr>
          <p:nvPr>
            <p:ph sz="quarter" idx="10"/>
          </p:nvPr>
        </p:nvSpPr>
        <p:spPr>
          <a:xfrm>
            <a:off x="568731" y="2082801"/>
            <a:ext cx="3427538" cy="4571999"/>
          </a:xfrm>
        </p:spPr>
        <p:txBody>
          <a:bodyPr>
            <a:normAutofit/>
          </a:bodyPr>
          <a:lstStyle>
            <a:lvl1pPr>
              <a:defRPr sz="1801"/>
            </a:lvl1pPr>
            <a:lvl2pPr>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17368204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_dark_left tall 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D25F-08D7-49E9-9360-7BA9C68F9C37}"/>
              </a:ext>
            </a:extLst>
          </p:cNvPr>
          <p:cNvSpPr>
            <a:spLocks noGrp="1"/>
          </p:cNvSpPr>
          <p:nvPr>
            <p:ph type="title" hasCustomPrompt="1"/>
          </p:nvPr>
        </p:nvSpPr>
        <p:spPr>
          <a:xfrm>
            <a:off x="569259" y="307650"/>
            <a:ext cx="3427538" cy="1267151"/>
          </a:xfrm>
        </p:spPr>
        <p:txBody>
          <a:bodyPr anchor="b"/>
          <a:lstStyle>
            <a:lvl1pPr>
              <a:defRPr sz="3600"/>
            </a:lvl1pPr>
          </a:lstStyle>
          <a:p>
            <a:r>
              <a:rPr lang="en-US"/>
              <a:t>Title</a:t>
            </a:r>
            <a:br>
              <a:rPr lang="en-US"/>
            </a:br>
            <a:r>
              <a:rPr lang="en-US"/>
              <a:t>two lines</a:t>
            </a:r>
          </a:p>
        </p:txBody>
      </p:sp>
      <p:sp>
        <p:nvSpPr>
          <p:cNvPr id="4" name="Content Placeholder 3">
            <a:extLst>
              <a:ext uri="{FF2B5EF4-FFF2-40B4-BE49-F238E27FC236}">
                <a16:creationId xmlns:a16="http://schemas.microsoft.com/office/drawing/2014/main" id="{897CB0EC-76AB-475F-8F92-C503E6270C68}"/>
              </a:ext>
            </a:extLst>
          </p:cNvPr>
          <p:cNvSpPr>
            <a:spLocks noGrp="1"/>
          </p:cNvSpPr>
          <p:nvPr>
            <p:ph sz="quarter" idx="10"/>
          </p:nvPr>
        </p:nvSpPr>
        <p:spPr>
          <a:xfrm>
            <a:off x="568731" y="1727201"/>
            <a:ext cx="3427538" cy="4927599"/>
          </a:xfrm>
        </p:spPr>
        <p:txBody>
          <a:bodyPr>
            <a:normAutofit/>
          </a:bodyPr>
          <a:lstStyle>
            <a:lvl1pPr>
              <a:defRPr sz="1600"/>
            </a:lvl1pPr>
            <a:lvl2pPr>
              <a:defRPr sz="140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11700399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_dark_TITLE">
    <p:bg>
      <p:bgPr>
        <a:solidFill>
          <a:srgbClr val="4F5080"/>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3730" cy="6858000"/>
          </a:xfrm>
          <a:prstGeom prst="rect">
            <a:avLst/>
          </a:prstGeom>
        </p:spPr>
      </p:pic>
      <p:sp>
        <p:nvSpPr>
          <p:cNvPr id="6" name="Rectangle 5"/>
          <p:cNvSpPr/>
          <p:nvPr userDrawn="1"/>
        </p:nvSpPr>
        <p:spPr>
          <a:xfrm>
            <a:off x="0" y="0"/>
            <a:ext cx="12192000" cy="6858000"/>
          </a:xfrm>
          <a:prstGeom prst="rect">
            <a:avLst/>
          </a:prstGeom>
          <a:solidFill>
            <a:srgbClr val="4F508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endParaRPr lang="en-US" sz="1801" kern="0">
              <a:solidFill>
                <a:sysClr val="windowText" lastClr="000000"/>
              </a:solidFill>
            </a:endParaRPr>
          </a:p>
        </p:txBody>
      </p:sp>
      <p:sp>
        <p:nvSpPr>
          <p:cNvPr id="2" name="Title 1"/>
          <p:cNvSpPr>
            <a:spLocks noGrp="1"/>
          </p:cNvSpPr>
          <p:nvPr>
            <p:ph type="title"/>
          </p:nvPr>
        </p:nvSpPr>
        <p:spPr>
          <a:xfrm>
            <a:off x="586572" y="1574800"/>
            <a:ext cx="10515600" cy="2032481"/>
          </a:xfrm>
          <a:prstGeom prst="rect">
            <a:avLst/>
          </a:prstGeom>
        </p:spPr>
        <p:txBody>
          <a:bodyPr anchor="b">
            <a:normAutofit/>
          </a:bodyPr>
          <a:lstStyle>
            <a:lvl1pPr>
              <a:defRPr sz="4800" b="0" i="0">
                <a:solidFill>
                  <a:schemeClr val="tx1"/>
                </a:solidFill>
                <a:latin typeface="+mj-lt"/>
                <a:ea typeface="Segoe UI Light" charset="0"/>
                <a:cs typeface="Segoe UI Light" charset="0"/>
              </a:defRPr>
            </a:lvl1pPr>
          </a:lstStyle>
          <a:p>
            <a:r>
              <a:rPr lang="en-US"/>
              <a:t>Click to edit Master title</a:t>
            </a:r>
          </a:p>
        </p:txBody>
      </p:sp>
      <p:sp>
        <p:nvSpPr>
          <p:cNvPr id="5" name="Text Placeholder 4"/>
          <p:cNvSpPr>
            <a:spLocks noGrp="1"/>
          </p:cNvSpPr>
          <p:nvPr>
            <p:ph type="body" sz="quarter" idx="10" hasCustomPrompt="1"/>
          </p:nvPr>
        </p:nvSpPr>
        <p:spPr>
          <a:xfrm>
            <a:off x="603505" y="3607283"/>
            <a:ext cx="10515600" cy="2315275"/>
          </a:xfrm>
          <a:prstGeom prst="rect">
            <a:avLst/>
          </a:prstGeom>
        </p:spPr>
        <p:txBody>
          <a:bodyPr>
            <a:noAutofit/>
          </a:bodyPr>
          <a:lstStyle>
            <a:lvl1pPr marL="0" indent="0">
              <a:buNone/>
              <a:defRPr sz="2400" b="0" i="0" baseline="0">
                <a:solidFill>
                  <a:schemeClr val="tx1"/>
                </a:solidFill>
                <a:latin typeface="Segoe UI Semilight" charset="0"/>
                <a:ea typeface="Segoe UI Semilight" charset="0"/>
                <a:cs typeface="Segoe UI Semilight" charset="0"/>
              </a:defRPr>
            </a:lvl1pPr>
            <a:lvl2pPr marL="457206" indent="0">
              <a:buNone/>
              <a:defRPr sz="1600" b="0" i="0">
                <a:solidFill>
                  <a:schemeClr val="bg1"/>
                </a:solidFill>
                <a:latin typeface="Segoe UI Semilight" charset="0"/>
                <a:ea typeface="Segoe UI Semilight" charset="0"/>
                <a:cs typeface="Segoe UI Semilight" charset="0"/>
              </a:defRPr>
            </a:lvl2pPr>
            <a:lvl3pPr marL="914411" indent="0">
              <a:buNone/>
              <a:defRPr sz="1600" b="0" i="0">
                <a:solidFill>
                  <a:schemeClr val="bg1"/>
                </a:solidFill>
                <a:latin typeface="Segoe UI Semilight" charset="0"/>
                <a:ea typeface="Segoe UI Semilight" charset="0"/>
                <a:cs typeface="Segoe UI Semilight" charset="0"/>
              </a:defRPr>
            </a:lvl3pPr>
            <a:lvl4pPr marL="1371617" indent="0">
              <a:buNone/>
              <a:defRPr sz="1600" b="0" i="0">
                <a:solidFill>
                  <a:schemeClr val="bg1"/>
                </a:solidFill>
                <a:latin typeface="Segoe UI Semilight" charset="0"/>
                <a:ea typeface="Segoe UI Semilight" charset="0"/>
                <a:cs typeface="Segoe UI Semilight" charset="0"/>
              </a:defRPr>
            </a:lvl4pPr>
            <a:lvl5pPr marL="1828823" indent="0">
              <a:buNone/>
              <a:defRPr sz="1600" b="0" i="0">
                <a:solidFill>
                  <a:schemeClr val="bg1"/>
                </a:solidFill>
                <a:latin typeface="Segoe UI Semilight" charset="0"/>
                <a:ea typeface="Segoe UI Semilight" charset="0"/>
                <a:cs typeface="Segoe UI Semilight" charset="0"/>
              </a:defRPr>
            </a:lvl5pPr>
          </a:lstStyle>
          <a:p>
            <a:pPr lvl="0"/>
            <a:r>
              <a:rPr lang="en-US"/>
              <a:t>Click to edit Master subtitle </a:t>
            </a:r>
          </a:p>
        </p:txBody>
      </p:sp>
    </p:spTree>
    <p:extLst>
      <p:ext uri="{BB962C8B-B14F-4D97-AF65-F5344CB8AC3E}">
        <p14:creationId xmlns:p14="http://schemas.microsoft.com/office/powerpoint/2010/main" val="1221437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_dark_Thanks">
    <p:bg>
      <p:bgPr>
        <a:solidFill>
          <a:srgbClr val="46467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564" y="2092038"/>
            <a:ext cx="10515600" cy="1146875"/>
          </a:xfrm>
          <a:prstGeom prst="rect">
            <a:avLst/>
          </a:prstGeom>
        </p:spPr>
        <p:txBody>
          <a:bodyPr/>
          <a:lstStyle>
            <a:lvl1pPr>
              <a:defRPr sz="6000" b="0" i="0">
                <a:solidFill>
                  <a:schemeClr val="tx1"/>
                </a:solidFill>
                <a:latin typeface="+mn-lt"/>
                <a:ea typeface="Segoe UI Light" charset="0"/>
                <a:cs typeface="Segoe UI Light" charset="0"/>
              </a:defRPr>
            </a:lvl1pPr>
          </a:lstStyle>
          <a:p>
            <a:r>
              <a:rPr lang="en-US"/>
              <a:t>Thank you!</a:t>
            </a:r>
          </a:p>
        </p:txBody>
      </p:sp>
      <p:pic>
        <p:nvPicPr>
          <p:cNvPr id="4" name="Picture 3">
            <a:extLst>
              <a:ext uri="{FF2B5EF4-FFF2-40B4-BE49-F238E27FC236}">
                <a16:creationId xmlns:a16="http://schemas.microsoft.com/office/drawing/2014/main" id="{378DE16B-99EF-4143-9F48-9EC02CFBE3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5791" y="1516566"/>
            <a:ext cx="7315916" cy="5341434"/>
          </a:xfrm>
          <a:prstGeom prst="rect">
            <a:avLst/>
          </a:prstGeom>
        </p:spPr>
      </p:pic>
    </p:spTree>
    <p:extLst>
      <p:ext uri="{BB962C8B-B14F-4D97-AF65-F5344CB8AC3E}">
        <p14:creationId xmlns:p14="http://schemas.microsoft.com/office/powerpoint/2010/main" val="185047002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9746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39">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2" y="2425780"/>
            <a:ext cx="5083628"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1"/>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8" y="281710"/>
            <a:ext cx="2440148" cy="902855"/>
          </a:xfrm>
          <a:prstGeom prst="rect">
            <a:avLst/>
          </a:prstGeom>
        </p:spPr>
      </p:pic>
    </p:spTree>
    <p:extLst>
      <p:ext uri="{BB962C8B-B14F-4D97-AF65-F5344CB8AC3E}">
        <p14:creationId xmlns:p14="http://schemas.microsoft.com/office/powerpoint/2010/main" val="292143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Type3-Empty-Custom">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36116" y="235322"/>
            <a:ext cx="3902485" cy="467411"/>
          </a:xfrm>
          <a:prstGeom prst="rect">
            <a:avLst/>
          </a:prstGeom>
        </p:spPr>
        <p:txBody>
          <a:bodyPr tIns="0" bIns="0">
            <a:noAutofit/>
          </a:bodyPr>
          <a:lstStyle>
            <a:lvl1pPr marL="0" indent="0" algn="l">
              <a:lnSpc>
                <a:spcPct val="100000"/>
              </a:lnSpc>
              <a:buNone/>
              <a:defRPr sz="2800" b="0" i="0" baseline="0">
                <a:solidFill>
                  <a:srgbClr val="5558AF"/>
                </a:solidFill>
                <a:latin typeface="Segoe UI" charset="0"/>
                <a:ea typeface="Segoe UI" charset="0"/>
                <a:cs typeface="Segoe UI" charset="0"/>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endParaRPr lang="en-US"/>
          </a:p>
        </p:txBody>
      </p:sp>
    </p:spTree>
    <p:extLst>
      <p:ext uri="{BB962C8B-B14F-4D97-AF65-F5344CB8AC3E}">
        <p14:creationId xmlns:p14="http://schemas.microsoft.com/office/powerpoint/2010/main" val="287765856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01" y="490607"/>
            <a:ext cx="11306469" cy="397545"/>
          </a:xfrm>
        </p:spPr>
        <p:txBody>
          <a:bodyPr wrap="square" lIns="0" tIns="0" rIns="0" bIns="0" anchor="ctr">
            <a:spAutoFit/>
          </a:bodyPr>
          <a:lstStyle>
            <a:lvl1pPr>
              <a:lnSpc>
                <a:spcPts val="3074"/>
              </a:lnSpc>
              <a:defRPr sz="2800" strike="noStrike">
                <a:solidFill>
                  <a:srgbClr val="2F2F2F"/>
                </a:solidFill>
              </a:defRPr>
            </a:lvl1pPr>
          </a:lstStyle>
          <a:p>
            <a:r>
              <a:rPr lang="en-US"/>
              <a:t>Title</a:t>
            </a:r>
          </a:p>
        </p:txBody>
      </p:sp>
    </p:spTree>
    <p:extLst>
      <p:ext uri="{BB962C8B-B14F-4D97-AF65-F5344CB8AC3E}">
        <p14:creationId xmlns:p14="http://schemas.microsoft.com/office/powerpoint/2010/main" val="202293485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505" y="2743201"/>
            <a:ext cx="10515600" cy="1146875"/>
          </a:xfrm>
          <a:prstGeom prst="rect">
            <a:avLst/>
          </a:prstGeom>
        </p:spPr>
        <p:txBody>
          <a:bodyPr/>
          <a:lstStyle>
            <a:lvl1pPr>
              <a:defRPr sz="4800"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Divider</a:t>
            </a:r>
          </a:p>
        </p:txBody>
      </p:sp>
    </p:spTree>
    <p:extLst>
      <p:ext uri="{BB962C8B-B14F-4D97-AF65-F5344CB8AC3E}">
        <p14:creationId xmlns:p14="http://schemas.microsoft.com/office/powerpoint/2010/main" val="385408273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03505" y="1828800"/>
            <a:ext cx="10542587" cy="4692890"/>
          </a:xfrm>
          <a:prstGeom prst="rect">
            <a:avLst/>
          </a:prstGeom>
        </p:spPr>
        <p:txBody>
          <a:bodyPr/>
          <a:lstStyle>
            <a:lvl1pPr marL="812810" indent="-812810">
              <a:lnSpc>
                <a:spcPct val="100000"/>
              </a:lnSpc>
              <a:spcBef>
                <a:spcPts val="0"/>
              </a:spcBef>
              <a:spcAft>
                <a:spcPts val="3200"/>
              </a:spcAft>
              <a:buFont typeface="Arial" charset="0"/>
              <a:buChar char="•"/>
              <a:defRPr/>
            </a:lvl1pPr>
          </a:lstStyle>
          <a:p>
            <a:pPr marL="457200" indent="-457200">
              <a:spcAft>
                <a:spcPts val="1800"/>
              </a:spcAft>
              <a:buFont typeface="Arial" charset="0"/>
              <a:buChar char="•"/>
            </a:pPr>
            <a:r>
              <a:rPr lang="en-US" sz="2800">
                <a:solidFill>
                  <a:schemeClr val="bg1"/>
                </a:solidFill>
                <a:latin typeface="Segoe UI Semilight" charset="0"/>
                <a:ea typeface="Segoe UI Semilight" charset="0"/>
                <a:cs typeface="Segoe UI Semilight" charset="0"/>
              </a:rPr>
              <a:t>What is Microsoft Teams?</a:t>
            </a:r>
          </a:p>
          <a:p>
            <a:pPr marL="457200" indent="-457200">
              <a:spcAft>
                <a:spcPts val="1800"/>
              </a:spcAft>
              <a:buFont typeface="Arial" charset="0"/>
              <a:buChar char="•"/>
            </a:pPr>
            <a:r>
              <a:rPr lang="en-US" sz="2800">
                <a:solidFill>
                  <a:schemeClr val="bg1"/>
                </a:solidFill>
                <a:latin typeface="Segoe UI Semilight" charset="0"/>
                <a:ea typeface="Segoe UI Semilight" charset="0"/>
                <a:cs typeface="Segoe UI Semilight" charset="0"/>
              </a:rPr>
              <a:t>Real World User Experience</a:t>
            </a:r>
          </a:p>
          <a:p>
            <a:pPr marL="457200" indent="-457200">
              <a:spcAft>
                <a:spcPts val="1800"/>
              </a:spcAft>
              <a:buFont typeface="Arial" charset="0"/>
              <a:buChar char="•"/>
            </a:pPr>
            <a:r>
              <a:rPr lang="en-US" sz="2800">
                <a:solidFill>
                  <a:schemeClr val="bg1"/>
                </a:solidFill>
                <a:latin typeface="Segoe UI Semilight" charset="0"/>
                <a:ea typeface="Segoe UI Semilight" charset="0"/>
                <a:cs typeface="Segoe UI Semilight" charset="0"/>
              </a:rPr>
              <a:t>App Extensibility</a:t>
            </a:r>
          </a:p>
          <a:p>
            <a:pPr marL="457200" indent="-457200">
              <a:spcAft>
                <a:spcPts val="1800"/>
              </a:spcAft>
              <a:buFont typeface="Arial" charset="0"/>
              <a:buChar char="•"/>
            </a:pPr>
            <a:r>
              <a:rPr lang="en-US" sz="2800">
                <a:solidFill>
                  <a:schemeClr val="bg1"/>
                </a:solidFill>
                <a:latin typeface="Segoe UI Semilight" charset="0"/>
                <a:ea typeface="Segoe UI Semilight" charset="0"/>
                <a:cs typeface="Segoe UI Semilight" charset="0"/>
              </a:rPr>
              <a:t>Microsoft Teams Demo</a:t>
            </a:r>
          </a:p>
          <a:p>
            <a:pPr marL="457200" indent="-457200">
              <a:spcAft>
                <a:spcPts val="1800"/>
              </a:spcAft>
              <a:buFont typeface="Arial" charset="0"/>
              <a:buChar char="•"/>
            </a:pPr>
            <a:r>
              <a:rPr lang="en-US" sz="2800">
                <a:solidFill>
                  <a:schemeClr val="bg1"/>
                </a:solidFill>
                <a:latin typeface="Segoe UI Semilight" charset="0"/>
                <a:ea typeface="Segoe UI Semilight" charset="0"/>
                <a:cs typeface="Segoe UI Semilight" charset="0"/>
              </a:rPr>
              <a:t>Global Reach</a:t>
            </a:r>
          </a:p>
          <a:p>
            <a:pPr marL="457200" indent="-457200">
              <a:spcAft>
                <a:spcPts val="1800"/>
              </a:spcAft>
              <a:buFont typeface="Arial" charset="0"/>
              <a:buChar char="•"/>
            </a:pPr>
            <a:r>
              <a:rPr lang="en-US" sz="2800">
                <a:solidFill>
                  <a:schemeClr val="bg1"/>
                </a:solidFill>
                <a:latin typeface="Segoe UI Semilight" charset="0"/>
                <a:ea typeface="Segoe UI Semilight" charset="0"/>
                <a:cs typeface="Segoe UI Semilight" charset="0"/>
              </a:rPr>
              <a:t>Next Steps</a:t>
            </a:r>
          </a:p>
        </p:txBody>
      </p:sp>
      <p:sp>
        <p:nvSpPr>
          <p:cNvPr id="5" name="Title 6"/>
          <p:cNvSpPr>
            <a:spLocks noGrp="1"/>
          </p:cNvSpPr>
          <p:nvPr>
            <p:ph type="title" hasCustomPrompt="1"/>
          </p:nvPr>
        </p:nvSpPr>
        <p:spPr>
          <a:xfrm>
            <a:off x="603355" y="685800"/>
            <a:ext cx="10969052" cy="411480"/>
          </a:xfrm>
          <a:prstGeom prst="rect">
            <a:avLst/>
          </a:prstGeom>
        </p:spPr>
        <p:txBody>
          <a:bodyPr/>
          <a:lstStyle>
            <a:lvl1pPr algn="l">
              <a:defRPr sz="2000" b="0" i="0" baseline="0">
                <a:solidFill>
                  <a:schemeClr val="bg1"/>
                </a:solidFill>
                <a:latin typeface="Segoe UI Light" charset="0"/>
                <a:ea typeface="Segoe UI Light" charset="0"/>
                <a:cs typeface="Segoe UI Light" charset="0"/>
              </a:defRPr>
            </a:lvl1pPr>
          </a:lstStyle>
          <a:p>
            <a:r>
              <a:rPr lang="en-US"/>
              <a:t>Click to Add Slide Title</a:t>
            </a:r>
          </a:p>
        </p:txBody>
      </p:sp>
    </p:spTree>
    <p:extLst>
      <p:ext uri="{BB962C8B-B14F-4D97-AF65-F5344CB8AC3E}">
        <p14:creationId xmlns:p14="http://schemas.microsoft.com/office/powerpoint/2010/main" val="55720264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505" y="3035808"/>
            <a:ext cx="8504636" cy="498598"/>
          </a:xfrm>
          <a:prstGeom prst="rect">
            <a:avLst/>
          </a:prstGeom>
          <a:noFill/>
        </p:spPr>
        <p:txBody>
          <a:bodyPr vert="horz" wrap="square" lIns="0" tIns="0" rIns="0" bIns="0" rtlCol="0" anchor="ctr" anchorCtr="0">
            <a:spAutoFit/>
          </a:bodyPr>
          <a:lstStyle>
            <a:lvl1pPr>
              <a:defRPr lang="en-US" sz="3600"/>
            </a:lvl1pPr>
          </a:lstStyle>
          <a:p>
            <a:pPr marL="0" lvl="0">
              <a:lnSpc>
                <a:spcPct val="90000"/>
              </a:lnSpc>
            </a:pPr>
            <a:r>
              <a:rPr lang="en-US"/>
              <a:t>Click to edit Divider</a:t>
            </a:r>
          </a:p>
        </p:txBody>
      </p:sp>
      <p:sp>
        <p:nvSpPr>
          <p:cNvPr id="4" name="Oval 3">
            <a:extLst>
              <a:ext uri="{FF2B5EF4-FFF2-40B4-BE49-F238E27FC236}">
                <a16:creationId xmlns:a16="http://schemas.microsoft.com/office/drawing/2014/main" id="{065FE044-C105-AA41-AA87-5CDE0D9FF045}"/>
              </a:ext>
              <a:ext uri="{C183D7F6-B498-43B3-948B-1728B52AA6E4}">
                <adec:decorative xmlns:adec="http://schemas.microsoft.com/office/drawing/2017/decorative" val="1"/>
              </a:ext>
            </a:extLst>
          </p:cNvPr>
          <p:cNvSpPr/>
          <p:nvPr userDrawn="1"/>
        </p:nvSpPr>
        <p:spPr bwMode="auto">
          <a:xfrm>
            <a:off x="9272016" y="2158671"/>
            <a:ext cx="2248628" cy="2248628"/>
          </a:xfrm>
          <a:prstGeom prst="ellipse">
            <a:avLst/>
          </a:prstGeom>
          <a:solidFill>
            <a:srgbClr val="7880E5"/>
          </a:solidFill>
          <a:ln w="10795" cap="flat" cmpd="sng" algn="ctr">
            <a:noFill/>
            <a:prstDash val="soli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6">
            <a:extLst>
              <a:ext uri="{FF2B5EF4-FFF2-40B4-BE49-F238E27FC236}">
                <a16:creationId xmlns:a16="http://schemas.microsoft.com/office/drawing/2014/main" id="{3BB1A270-0DAF-FF45-A752-16751A0739EC}"/>
              </a:ext>
            </a:extLst>
          </p:cNvPr>
          <p:cNvSpPr>
            <a:spLocks noGrp="1"/>
          </p:cNvSpPr>
          <p:nvPr>
            <p:ph type="pic" sz="quarter" idx="10"/>
          </p:nvPr>
        </p:nvSpPr>
        <p:spPr>
          <a:xfrm>
            <a:off x="9561219" y="2447873"/>
            <a:ext cx="1671931" cy="1673352"/>
          </a:xfrm>
          <a:prstGeom prst="ellipse">
            <a:avLst/>
          </a:prstGeom>
          <a:effectLst>
            <a:outerShdw blurRad="254000" algn="tl" rotWithShape="0">
              <a:prstClr val="black">
                <a:alpha val="30000"/>
              </a:prstClr>
            </a:outerShdw>
          </a:effectLst>
        </p:spPr>
        <p:txBody>
          <a:bodyPr/>
          <a:lstStyle>
            <a:lvl1pPr marL="0" indent="0">
              <a:buNone/>
              <a:defRPr/>
            </a:lvl1pPr>
          </a:lstStyle>
          <a:p>
            <a:endParaRPr lang="en-US"/>
          </a:p>
        </p:txBody>
      </p:sp>
    </p:spTree>
    <p:extLst>
      <p:ext uri="{BB962C8B-B14F-4D97-AF65-F5344CB8AC3E}">
        <p14:creationId xmlns:p14="http://schemas.microsoft.com/office/powerpoint/2010/main" val="376008471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69390E-D226-A240-8E17-18939333BE3D}"/>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E8D992EA-61A5-7842-A152-BA778DEB9D87}"/>
              </a:ext>
            </a:extLst>
          </p:cNvPr>
          <p:cNvSpPr>
            <a:spLocks noGrp="1"/>
          </p:cNvSpPr>
          <p:nvPr>
            <p:ph type="body" sz="quarter" idx="11"/>
          </p:nvPr>
        </p:nvSpPr>
        <p:spPr>
          <a:xfrm>
            <a:off x="4356100" y="2309811"/>
            <a:ext cx="7253288" cy="3959211"/>
          </a:xfrm>
        </p:spPr>
        <p:txBody>
          <a:bodyPr anchor="t"/>
          <a:lstStyle>
            <a:lvl1pPr marL="231775" indent="-231775">
              <a:spcAft>
                <a:spcPts val="600"/>
              </a:spcAft>
              <a:buFont typeface="Wingdings" panose="05000000000000000000" pitchFamily="2" charset="2"/>
              <a:buChar char=""/>
              <a:defRPr sz="2400"/>
            </a:lvl1pPr>
          </a:lstStyle>
          <a:p>
            <a:pPr lvl="0"/>
            <a:r>
              <a:rPr lang="en-US"/>
              <a:t>Click to edit Master text styles</a:t>
            </a:r>
          </a:p>
        </p:txBody>
      </p:sp>
      <p:cxnSp>
        <p:nvCxnSpPr>
          <p:cNvPr id="8" name="Straight Connector 7">
            <a:extLst>
              <a:ext uri="{FF2B5EF4-FFF2-40B4-BE49-F238E27FC236}">
                <a16:creationId xmlns:a16="http://schemas.microsoft.com/office/drawing/2014/main" id="{B3A50B63-4124-D041-A6B3-555149F6B6E2}"/>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rgbClr val="524EA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4FC4D4-7F2A-754B-A37B-D6299FC869C0}"/>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27847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36116" y="201457"/>
            <a:ext cx="3902485" cy="339833"/>
          </a:xfrm>
          <a:prstGeom prst="rect">
            <a:avLst/>
          </a:prstGeom>
        </p:spPr>
        <p:txBody>
          <a:bodyPr tIns="0" bIns="0">
            <a:noAutofit/>
          </a:bodyPr>
          <a:lstStyle>
            <a:lvl1pPr marL="0" indent="0" algn="l">
              <a:lnSpc>
                <a:spcPct val="100000"/>
              </a:lnSpc>
              <a:buNone/>
              <a:defRPr sz="1801" b="0" i="0" baseline="0">
                <a:solidFill>
                  <a:srgbClr val="5558AF"/>
                </a:solidFill>
                <a:latin typeface="Segoe UI" charset="0"/>
                <a:ea typeface="Segoe UI" charset="0"/>
                <a:cs typeface="Segoe UI" charset="0"/>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endParaRPr lang="en-US"/>
          </a:p>
        </p:txBody>
      </p:sp>
    </p:spTree>
    <p:extLst>
      <p:ext uri="{BB962C8B-B14F-4D97-AF65-F5344CB8AC3E}">
        <p14:creationId xmlns:p14="http://schemas.microsoft.com/office/powerpoint/2010/main" val="306044801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Type5">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a:xfrm>
            <a:off x="0" y="0"/>
            <a:ext cx="12192000" cy="6858000"/>
          </a:xfrm>
          <a:prstGeom prst="rect">
            <a:avLst/>
          </a:prstGeom>
        </p:spPr>
        <p:txBody>
          <a:bodyPr/>
          <a:lstStyle>
            <a:lvl1pPr marL="0" indent="0">
              <a:buNone/>
              <a:defRPr sz="2000">
                <a:solidFill>
                  <a:srgbClr val="16233A">
                    <a:alpha val="76000"/>
                  </a:srgbClr>
                </a:solidFill>
                <a:latin typeface="Segoe UI" charset="0"/>
                <a:ea typeface="Segoe UI" charset="0"/>
                <a:cs typeface="Segoe UI" charset="0"/>
              </a:defRPr>
            </a:lvl1pPr>
          </a:lstStyle>
          <a:p>
            <a:endParaRPr lang="en-US"/>
          </a:p>
        </p:txBody>
      </p:sp>
    </p:spTree>
    <p:extLst>
      <p:ext uri="{BB962C8B-B14F-4D97-AF65-F5344CB8AC3E}">
        <p14:creationId xmlns:p14="http://schemas.microsoft.com/office/powerpoint/2010/main" val="165665496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914400" y="2743200"/>
            <a:ext cx="11277600" cy="1948070"/>
          </a:xfrm>
          <a:prstGeom prst="rect">
            <a:avLst/>
          </a:prstGeom>
        </p:spPr>
        <p:txBody>
          <a:bodyPr/>
          <a:lstStyle>
            <a:lvl1pPr>
              <a:defRPr sz="6000" b="0" i="0" baseline="0">
                <a:solidFill>
                  <a:schemeClr val="bg1"/>
                </a:solidFill>
                <a:latin typeface="Segoe UI Light" charset="0"/>
                <a:ea typeface="Segoe UI Light" charset="0"/>
                <a:cs typeface="Segoe UI Light" charset="0"/>
              </a:defRPr>
            </a:lvl1pPr>
          </a:lstStyle>
          <a:p>
            <a:pPr marL="228604" marR="0" lvl="0" indent="-228604" algn="l" defTabSz="914411" rtl="0" eaLnBrk="1" fontAlgn="auto" latinLnBrk="0" hangingPunct="1">
              <a:lnSpc>
                <a:spcPct val="90000"/>
              </a:lnSpc>
              <a:spcBef>
                <a:spcPts val="1001"/>
              </a:spcBef>
              <a:spcAft>
                <a:spcPts val="0"/>
              </a:spcAft>
              <a:buClrTx/>
              <a:buSzTx/>
              <a:buFont typeface="Arial"/>
              <a:buNone/>
              <a:tabLst/>
              <a:defRPr/>
            </a:pPr>
            <a:r>
              <a:rPr lang="en-US"/>
              <a:t>Slide Title</a:t>
            </a:r>
          </a:p>
        </p:txBody>
      </p:sp>
    </p:spTree>
    <p:extLst>
      <p:ext uri="{BB962C8B-B14F-4D97-AF65-F5344CB8AC3E}">
        <p14:creationId xmlns:p14="http://schemas.microsoft.com/office/powerpoint/2010/main" val="182254981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Slide-Plain">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115" y="2062174"/>
            <a:ext cx="9846085" cy="1566862"/>
          </a:xfrm>
          <a:prstGeom prst="rect">
            <a:avLst/>
          </a:prstGeom>
        </p:spPr>
        <p:txBody>
          <a:bodyPr anchor="b">
            <a:noAutofit/>
          </a:bodyPr>
          <a:lstStyle>
            <a:lvl1pPr algn="l">
              <a:defRPr sz="6000" b="0" i="0">
                <a:solidFill>
                  <a:schemeClr val="bg1"/>
                </a:solidFill>
                <a:latin typeface="Segoe UI Light" charset="0"/>
                <a:ea typeface="Segoe UI Light" charset="0"/>
                <a:cs typeface="Segoe UI Light" charset="0"/>
              </a:defRPr>
            </a:lvl1pPr>
          </a:lstStyle>
          <a:p>
            <a:r>
              <a:rPr lang="en-US"/>
              <a:t>Click to edit Master title style</a:t>
            </a:r>
          </a:p>
        </p:txBody>
      </p:sp>
      <p:sp>
        <p:nvSpPr>
          <p:cNvPr id="8" name="Subtitle 2"/>
          <p:cNvSpPr>
            <a:spLocks noGrp="1"/>
          </p:cNvSpPr>
          <p:nvPr>
            <p:ph type="subTitle" idx="1"/>
          </p:nvPr>
        </p:nvSpPr>
        <p:spPr>
          <a:xfrm>
            <a:off x="136115" y="3656852"/>
            <a:ext cx="9846085" cy="1655762"/>
          </a:xfrm>
          <a:prstGeom prst="rect">
            <a:avLst/>
          </a:prstGeom>
        </p:spPr>
        <p:txBody>
          <a:bodyPr>
            <a:normAutofit/>
          </a:bodyPr>
          <a:lstStyle>
            <a:lvl1pPr marL="0" indent="0" algn="l">
              <a:lnSpc>
                <a:spcPct val="70000"/>
              </a:lnSpc>
              <a:buNone/>
              <a:defRPr sz="1401">
                <a:solidFill>
                  <a:schemeClr val="bg1">
                    <a:alpha val="86000"/>
                  </a:schemeClr>
                </a:solidFill>
                <a:latin typeface="Segoe UI" charset="0"/>
                <a:ea typeface="Segoe UI" charset="0"/>
                <a:cs typeface="Segoe UI" charset="0"/>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780" y="152400"/>
            <a:ext cx="1573646" cy="458410"/>
          </a:xfrm>
          <a:prstGeom prst="rect">
            <a:avLst/>
          </a:prstGeom>
        </p:spPr>
      </p:pic>
    </p:spTree>
    <p:extLst>
      <p:ext uri="{BB962C8B-B14F-4D97-AF65-F5344CB8AC3E}">
        <p14:creationId xmlns:p14="http://schemas.microsoft.com/office/powerpoint/2010/main" val="4105317013"/>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5"/>
            <a:ext cx="11018521"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89" y="1434370"/>
            <a:ext cx="11018521" cy="1083502"/>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4" indent="0">
              <a:buNone/>
              <a:defRPr sz="1600">
                <a:solidFill>
                  <a:srgbClr val="000000"/>
                </a:solidFill>
              </a:defRPr>
            </a:lvl2pPr>
            <a:lvl3pPr marL="457206" indent="0">
              <a:buNone/>
              <a:defRPr sz="1401">
                <a:solidFill>
                  <a:srgbClr val="000000"/>
                </a:solidFill>
              </a:defRPr>
            </a:lvl3pPr>
            <a:lvl4pPr marL="685809" indent="0">
              <a:buNone/>
              <a:defRPr sz="1200">
                <a:solidFill>
                  <a:srgbClr val="000000"/>
                </a:solidFill>
              </a:defRPr>
            </a:lvl4pPr>
            <a:lvl5pPr marL="914411"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952275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ExamplesPink">
    <p:bg>
      <p:bgPr>
        <a:gradFill>
          <a:gsLst>
            <a:gs pos="100000">
              <a:srgbClr val="9FA2FC"/>
            </a:gs>
            <a:gs pos="0">
              <a:srgbClr val="F2F2F1"/>
            </a:gs>
          </a:gsLst>
          <a:lin ang="27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196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9638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4B2-AC8B-2279-B4EA-2C8FBD8F3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6A417-D8D1-68E3-DBCC-3C3384732D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48891-BFA9-D369-B861-9E81368FC703}"/>
              </a:ext>
            </a:extLst>
          </p:cNvPr>
          <p:cNvSpPr>
            <a:spLocks noGrp="1"/>
          </p:cNvSpPr>
          <p:nvPr>
            <p:ph type="dt" sz="half" idx="10"/>
          </p:nvPr>
        </p:nvSpPr>
        <p:spPr/>
        <p:txBody>
          <a:bodyPr/>
          <a:lstStyle/>
          <a:p>
            <a:fld id="{7188BCA3-03CB-E443-BC0B-DB5F6C260639}" type="datetimeFigureOut">
              <a:rPr lang="en-US" smtClean="0"/>
              <a:t>2/14/2024</a:t>
            </a:fld>
            <a:endParaRPr lang="en-US"/>
          </a:p>
        </p:txBody>
      </p:sp>
      <p:sp>
        <p:nvSpPr>
          <p:cNvPr id="5" name="Footer Placeholder 4">
            <a:extLst>
              <a:ext uri="{FF2B5EF4-FFF2-40B4-BE49-F238E27FC236}">
                <a16:creationId xmlns:a16="http://schemas.microsoft.com/office/drawing/2014/main" id="{6AFC2241-ED48-631A-6AC1-FB5D513B7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E1E0A-3BAD-FBE2-2BBA-495F68579758}"/>
              </a:ext>
            </a:extLst>
          </p:cNvPr>
          <p:cNvSpPr>
            <a:spLocks noGrp="1"/>
          </p:cNvSpPr>
          <p:nvPr>
            <p:ph type="sldNum" sz="quarter" idx="12"/>
          </p:nvPr>
        </p:nvSpPr>
        <p:spPr/>
        <p:txBody>
          <a:bodyPr/>
          <a:lstStyle/>
          <a:p>
            <a:fld id="{1F77C55A-E31A-0142-B4F3-BC81C2D4F828}" type="slidenum">
              <a:rPr lang="en-US" smtClean="0"/>
              <a:t>‹#›</a:t>
            </a:fld>
            <a:endParaRPr lang="en-US"/>
          </a:p>
        </p:txBody>
      </p:sp>
    </p:spTree>
    <p:extLst>
      <p:ext uri="{BB962C8B-B14F-4D97-AF65-F5344CB8AC3E}">
        <p14:creationId xmlns:p14="http://schemas.microsoft.com/office/powerpoint/2010/main" val="1009122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 Success sto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771469"/>
            <a:ext cx="8868253" cy="430887"/>
          </a:xfrm>
        </p:spPr>
        <p:txBody>
          <a:bodyPr/>
          <a:lstStyle>
            <a:lvl1pPr>
              <a:defRPr sz="2800">
                <a:solidFill>
                  <a:srgbClr val="000000"/>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CF559C3A-D782-41B2-A7DF-B6DB5E294C62}"/>
              </a:ext>
            </a:extLst>
          </p:cNvPr>
          <p:cNvSpPr>
            <a:spLocks noGrp="1"/>
          </p:cNvSpPr>
          <p:nvPr>
            <p:ph type="pic" sz="quarter" idx="10" hasCustomPrompt="1"/>
          </p:nvPr>
        </p:nvSpPr>
        <p:spPr>
          <a:xfrm>
            <a:off x="9583838" y="212648"/>
            <a:ext cx="2363733" cy="989705"/>
          </a:xfrm>
        </p:spPr>
        <p:txBody>
          <a:bodyPr anchor="ctr" anchorCtr="0">
            <a:noAutofit/>
          </a:bodyPr>
          <a:lstStyle>
            <a:lvl1pPr marL="0" indent="0" algn="ctr">
              <a:buNone/>
              <a:defRPr/>
            </a:lvl1pPr>
          </a:lstStyle>
          <a:p>
            <a:r>
              <a:rPr lang="en-US"/>
              <a:t>Click to insert partner logo</a:t>
            </a:r>
          </a:p>
        </p:txBody>
      </p:sp>
      <p:sp>
        <p:nvSpPr>
          <p:cNvPr id="9" name="Text Placeholder 8">
            <a:extLst>
              <a:ext uri="{FF2B5EF4-FFF2-40B4-BE49-F238E27FC236}">
                <a16:creationId xmlns:a16="http://schemas.microsoft.com/office/drawing/2014/main" id="{2F10269C-6E8B-4F83-BAD8-0E53364FFC7C}"/>
              </a:ext>
            </a:extLst>
          </p:cNvPr>
          <p:cNvSpPr>
            <a:spLocks noGrp="1"/>
          </p:cNvSpPr>
          <p:nvPr>
            <p:ph type="body" sz="quarter" idx="11"/>
          </p:nvPr>
        </p:nvSpPr>
        <p:spPr>
          <a:xfrm>
            <a:off x="588963" y="2109666"/>
            <a:ext cx="3519487" cy="2288713"/>
          </a:xfrm>
          <a:solidFill>
            <a:schemeClr val="bg1">
              <a:lumMod val="95000"/>
            </a:schemeClr>
          </a:solidFill>
        </p:spPr>
        <p:txBody>
          <a:bodyPr lIns="91440" tIns="91440" rIns="91440" bIns="91440">
            <a:normAutofit/>
          </a:bodyPr>
          <a:lstStyle>
            <a:lvl1pPr marL="0" indent="0">
              <a:lnSpc>
                <a:spcPct val="90000"/>
              </a:lnSpc>
              <a:spcBef>
                <a:spcPts val="600"/>
              </a:spcBef>
              <a:buNone/>
              <a:defRPr sz="1400"/>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p:txBody>
      </p:sp>
      <p:sp>
        <p:nvSpPr>
          <p:cNvPr id="12" name="Text Placeholder 8">
            <a:extLst>
              <a:ext uri="{FF2B5EF4-FFF2-40B4-BE49-F238E27FC236}">
                <a16:creationId xmlns:a16="http://schemas.microsoft.com/office/drawing/2014/main" id="{B407CD26-3798-4AF5-903D-0403223FE37B}"/>
              </a:ext>
            </a:extLst>
          </p:cNvPr>
          <p:cNvSpPr>
            <a:spLocks noGrp="1"/>
          </p:cNvSpPr>
          <p:nvPr>
            <p:ph type="body" sz="quarter" idx="12"/>
          </p:nvPr>
        </p:nvSpPr>
        <p:spPr>
          <a:xfrm>
            <a:off x="4410959" y="2109666"/>
            <a:ext cx="3519487" cy="2288713"/>
          </a:xfrm>
          <a:solidFill>
            <a:schemeClr val="bg1">
              <a:lumMod val="95000"/>
            </a:schemeClr>
          </a:solidFill>
        </p:spPr>
        <p:txBody>
          <a:bodyPr lIns="91440" tIns="91440" rIns="91440" bIns="91440">
            <a:normAutofit/>
          </a:bodyPr>
          <a:lstStyle>
            <a:lvl1pPr marL="0" indent="0">
              <a:lnSpc>
                <a:spcPct val="90000"/>
              </a:lnSpc>
              <a:spcBef>
                <a:spcPts val="600"/>
              </a:spcBef>
              <a:buNone/>
              <a:defRPr sz="1400"/>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p:txBody>
      </p:sp>
      <p:sp>
        <p:nvSpPr>
          <p:cNvPr id="13" name="Text Placeholder 8">
            <a:extLst>
              <a:ext uri="{FF2B5EF4-FFF2-40B4-BE49-F238E27FC236}">
                <a16:creationId xmlns:a16="http://schemas.microsoft.com/office/drawing/2014/main" id="{AAE94A9D-B805-41C3-811D-A9D63CE74455}"/>
              </a:ext>
            </a:extLst>
          </p:cNvPr>
          <p:cNvSpPr>
            <a:spLocks noGrp="1"/>
          </p:cNvSpPr>
          <p:nvPr>
            <p:ph type="body" sz="quarter" idx="13"/>
          </p:nvPr>
        </p:nvSpPr>
        <p:spPr>
          <a:xfrm>
            <a:off x="8234610" y="2109666"/>
            <a:ext cx="3519487" cy="2288713"/>
          </a:xfrm>
          <a:solidFill>
            <a:schemeClr val="bg1">
              <a:lumMod val="95000"/>
            </a:schemeClr>
          </a:solidFill>
        </p:spPr>
        <p:txBody>
          <a:bodyPr lIns="91440" tIns="91440" rIns="91440" bIns="91440">
            <a:normAutofit/>
          </a:bodyPr>
          <a:lstStyle>
            <a:lvl1pPr marL="0" indent="0">
              <a:lnSpc>
                <a:spcPct val="90000"/>
              </a:lnSpc>
              <a:spcBef>
                <a:spcPts val="600"/>
              </a:spcBef>
              <a:buNone/>
              <a:defRPr sz="1400"/>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6417CEDF-DD54-469B-8083-F18644A672DB}"/>
              </a:ext>
            </a:extLst>
          </p:cNvPr>
          <p:cNvSpPr>
            <a:spLocks noGrp="1"/>
          </p:cNvSpPr>
          <p:nvPr>
            <p:ph type="body" sz="quarter" idx="17"/>
          </p:nvPr>
        </p:nvSpPr>
        <p:spPr>
          <a:xfrm>
            <a:off x="588963" y="451313"/>
            <a:ext cx="8207375" cy="246221"/>
          </a:xfrm>
        </p:spPr>
        <p:txBody>
          <a:bodyPr/>
          <a:lstStyle>
            <a:lvl1pPr marL="0" indent="0">
              <a:buNone/>
              <a:defRPr lang="en-US" sz="1600" b="0" kern="1200" cap="none" spc="0" baseline="0" dirty="0" smtClean="0">
                <a:ln w="3175">
                  <a:noFill/>
                </a:ln>
                <a:solidFill>
                  <a:schemeClr val="tx2"/>
                </a:solidFill>
                <a:effectLst/>
                <a:latin typeface="+mj-lt"/>
                <a:ea typeface="+mn-ea"/>
                <a:cs typeface="Segoe UI" pitchFamily="34" charset="0"/>
              </a:defRPr>
            </a:lvl1pPr>
            <a:lvl2pPr marL="228600" indent="0">
              <a:buNone/>
              <a:defRPr lang="en-US" sz="2800" b="0" kern="1200" cap="none" spc="-50" baseline="0" dirty="0" smtClean="0">
                <a:ln w="3175">
                  <a:noFill/>
                </a:ln>
                <a:solidFill>
                  <a:schemeClr val="bg1"/>
                </a:solidFill>
                <a:effectLst/>
                <a:latin typeface="+mj-lt"/>
                <a:ea typeface="+mn-ea"/>
                <a:cs typeface="Segoe UI" pitchFamily="34" charset="0"/>
              </a:defRPr>
            </a:lvl2pPr>
            <a:lvl3pPr marL="457200" indent="0">
              <a:buNone/>
              <a:defRPr lang="en-US" sz="2800" b="0" kern="1200" cap="none" spc="-50" baseline="0" dirty="0" smtClean="0">
                <a:ln w="3175">
                  <a:noFill/>
                </a:ln>
                <a:solidFill>
                  <a:schemeClr val="bg1"/>
                </a:solidFill>
                <a:effectLst/>
                <a:latin typeface="+mj-lt"/>
                <a:ea typeface="+mn-ea"/>
                <a:cs typeface="Segoe UI" pitchFamily="34" charset="0"/>
              </a:defRPr>
            </a:lvl3pPr>
            <a:lvl4pPr marL="661988" indent="0">
              <a:buNone/>
              <a:defRPr lang="en-US" sz="2800" b="0" kern="1200" cap="none" spc="-50" baseline="0" dirty="0" smtClean="0">
                <a:ln w="3175">
                  <a:noFill/>
                </a:ln>
                <a:solidFill>
                  <a:schemeClr val="bg1"/>
                </a:solidFill>
                <a:effectLst/>
                <a:latin typeface="+mj-lt"/>
                <a:ea typeface="+mn-ea"/>
                <a:cs typeface="Segoe UI" pitchFamily="34" charset="0"/>
              </a:defRPr>
            </a:lvl4pPr>
            <a:lvl5pPr marL="855663" indent="0">
              <a:buNone/>
              <a:defRPr lang="en-US" sz="2800" b="0" kern="1200" cap="none" spc="-50" baseline="0" dirty="0">
                <a:ln w="3175">
                  <a:noFill/>
                </a:ln>
                <a:solidFill>
                  <a:schemeClr val="bg1"/>
                </a:solidFill>
                <a:effectLst/>
                <a:latin typeface="+mj-lt"/>
                <a:ea typeface="+mn-ea"/>
                <a:cs typeface="Segoe UI" pitchFamily="34" charset="0"/>
              </a:defRPr>
            </a:lvl5pPr>
          </a:lstStyle>
          <a:p>
            <a:pPr lvl="0"/>
            <a:r>
              <a:rPr lang="en-US"/>
              <a:t>Click to edit Master text styles</a:t>
            </a:r>
          </a:p>
        </p:txBody>
      </p:sp>
      <p:sp>
        <p:nvSpPr>
          <p:cNvPr id="27" name="Text Placeholder 8">
            <a:extLst>
              <a:ext uri="{FF2B5EF4-FFF2-40B4-BE49-F238E27FC236}">
                <a16:creationId xmlns:a16="http://schemas.microsoft.com/office/drawing/2014/main" id="{E517FD79-CC81-4843-8D5A-CFBB5E644078}"/>
              </a:ext>
            </a:extLst>
          </p:cNvPr>
          <p:cNvSpPr>
            <a:spLocks noGrp="1"/>
          </p:cNvSpPr>
          <p:nvPr>
            <p:ph type="body" sz="quarter" idx="19"/>
          </p:nvPr>
        </p:nvSpPr>
        <p:spPr>
          <a:xfrm>
            <a:off x="4410004" y="1628071"/>
            <a:ext cx="3520441" cy="395416"/>
          </a:xfrm>
          <a:solidFill>
            <a:schemeClr val="tx2"/>
          </a:solidFill>
        </p:spPr>
        <p:txBody>
          <a:bodyPr lIns="91440" tIns="91440" rIns="91440" bIns="91440" anchor="ctr" anchorCtr="0">
            <a:normAutofit/>
          </a:bodyPr>
          <a:lstStyle>
            <a:lvl1pPr marL="0" indent="0">
              <a:lnSpc>
                <a:spcPct val="100000"/>
              </a:lnSpc>
              <a:spcBef>
                <a:spcPts val="600"/>
              </a:spcBef>
              <a:buNone/>
              <a:defRPr sz="1600">
                <a:solidFill>
                  <a:schemeClr val="bg1"/>
                </a:solidFill>
                <a:latin typeface="+mj-lt"/>
              </a:defRPr>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8" name="Text Placeholder 8">
            <a:extLst>
              <a:ext uri="{FF2B5EF4-FFF2-40B4-BE49-F238E27FC236}">
                <a16:creationId xmlns:a16="http://schemas.microsoft.com/office/drawing/2014/main" id="{ED710327-718D-43FE-88E5-8CE16EB9602A}"/>
              </a:ext>
            </a:extLst>
          </p:cNvPr>
          <p:cNvSpPr>
            <a:spLocks noGrp="1"/>
          </p:cNvSpPr>
          <p:nvPr>
            <p:ph type="body" sz="quarter" idx="20"/>
          </p:nvPr>
        </p:nvSpPr>
        <p:spPr>
          <a:xfrm>
            <a:off x="8233655" y="1628071"/>
            <a:ext cx="3520441" cy="395416"/>
          </a:xfrm>
          <a:solidFill>
            <a:schemeClr val="tx2"/>
          </a:solidFill>
        </p:spPr>
        <p:txBody>
          <a:bodyPr lIns="91440" tIns="91440" rIns="91440" bIns="91440" anchor="ctr" anchorCtr="0">
            <a:normAutofit/>
          </a:bodyPr>
          <a:lstStyle>
            <a:lvl1pPr marL="0" indent="0">
              <a:lnSpc>
                <a:spcPct val="100000"/>
              </a:lnSpc>
              <a:spcBef>
                <a:spcPts val="600"/>
              </a:spcBef>
              <a:buNone/>
              <a:defRPr sz="1600">
                <a:solidFill>
                  <a:schemeClr val="bg1"/>
                </a:solidFill>
                <a:latin typeface="+mj-lt"/>
              </a:defRPr>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9" name="Text Placeholder 8">
            <a:extLst>
              <a:ext uri="{FF2B5EF4-FFF2-40B4-BE49-F238E27FC236}">
                <a16:creationId xmlns:a16="http://schemas.microsoft.com/office/drawing/2014/main" id="{27969C06-BA1C-4046-8EC3-D3BEAF2074E2}"/>
              </a:ext>
            </a:extLst>
          </p:cNvPr>
          <p:cNvSpPr>
            <a:spLocks noGrp="1"/>
          </p:cNvSpPr>
          <p:nvPr>
            <p:ph type="body" sz="quarter" idx="21"/>
          </p:nvPr>
        </p:nvSpPr>
        <p:spPr>
          <a:xfrm>
            <a:off x="588263" y="1628071"/>
            <a:ext cx="3520441" cy="395416"/>
          </a:xfrm>
          <a:solidFill>
            <a:schemeClr val="tx2"/>
          </a:solidFill>
        </p:spPr>
        <p:txBody>
          <a:bodyPr lIns="91440" tIns="91440" rIns="91440" bIns="91440" anchor="ctr" anchorCtr="0">
            <a:normAutofit/>
          </a:bodyPr>
          <a:lstStyle>
            <a:lvl1pPr marL="0" indent="0">
              <a:lnSpc>
                <a:spcPct val="100000"/>
              </a:lnSpc>
              <a:spcBef>
                <a:spcPts val="600"/>
              </a:spcBef>
              <a:buNone/>
              <a:defRPr sz="1600">
                <a:solidFill>
                  <a:schemeClr val="bg1"/>
                </a:solidFill>
                <a:latin typeface="+mj-lt"/>
              </a:defRPr>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B1A7E248-9A92-4D5F-AB8F-09E5FAF029D9}"/>
              </a:ext>
            </a:extLst>
          </p:cNvPr>
          <p:cNvSpPr>
            <a:spLocks noGrp="1"/>
          </p:cNvSpPr>
          <p:nvPr>
            <p:ph type="pic" sz="quarter" idx="22"/>
          </p:nvPr>
        </p:nvSpPr>
        <p:spPr>
          <a:xfrm>
            <a:off x="588011" y="4572000"/>
            <a:ext cx="3520440" cy="1706880"/>
          </a:xfrm>
        </p:spPr>
        <p:txBody>
          <a:bodyPr>
            <a:noAutofit/>
          </a:bodyPr>
          <a:lstStyle>
            <a:lvl1pPr algn="ctr">
              <a:defRPr/>
            </a:lvl1pPr>
          </a:lstStyle>
          <a:p>
            <a:endParaRPr lang="en-US"/>
          </a:p>
        </p:txBody>
      </p:sp>
      <p:sp>
        <p:nvSpPr>
          <p:cNvPr id="22" name="Picture Placeholder 4">
            <a:extLst>
              <a:ext uri="{FF2B5EF4-FFF2-40B4-BE49-F238E27FC236}">
                <a16:creationId xmlns:a16="http://schemas.microsoft.com/office/drawing/2014/main" id="{C88E33B8-3336-40F0-868C-AE0CB1B0573D}"/>
              </a:ext>
            </a:extLst>
          </p:cNvPr>
          <p:cNvSpPr>
            <a:spLocks noGrp="1"/>
          </p:cNvSpPr>
          <p:nvPr>
            <p:ph type="pic" sz="quarter" idx="23"/>
          </p:nvPr>
        </p:nvSpPr>
        <p:spPr>
          <a:xfrm>
            <a:off x="4410004" y="4572000"/>
            <a:ext cx="3520440" cy="1706880"/>
          </a:xfrm>
        </p:spPr>
        <p:txBody>
          <a:bodyPr>
            <a:noAutofit/>
          </a:bodyPr>
          <a:lstStyle>
            <a:lvl1pPr algn="ctr">
              <a:defRPr/>
            </a:lvl1pPr>
          </a:lstStyle>
          <a:p>
            <a:endParaRPr lang="en-US"/>
          </a:p>
        </p:txBody>
      </p:sp>
      <p:sp>
        <p:nvSpPr>
          <p:cNvPr id="24" name="Picture Placeholder 4">
            <a:extLst>
              <a:ext uri="{FF2B5EF4-FFF2-40B4-BE49-F238E27FC236}">
                <a16:creationId xmlns:a16="http://schemas.microsoft.com/office/drawing/2014/main" id="{E05662B2-8E75-40ED-841E-8966F43A7225}"/>
              </a:ext>
            </a:extLst>
          </p:cNvPr>
          <p:cNvSpPr>
            <a:spLocks noGrp="1"/>
          </p:cNvSpPr>
          <p:nvPr>
            <p:ph type="pic" sz="quarter" idx="24"/>
          </p:nvPr>
        </p:nvSpPr>
        <p:spPr>
          <a:xfrm>
            <a:off x="8231997" y="4572000"/>
            <a:ext cx="3520440" cy="1706880"/>
          </a:xfrm>
        </p:spPr>
        <p:txBody>
          <a:bodyPr>
            <a:noAutofit/>
          </a:bodyPr>
          <a:lstStyle>
            <a:lvl1pPr algn="ctr">
              <a:defRPr/>
            </a:lvl1pPr>
          </a:lstStyle>
          <a:p>
            <a:endParaRPr lang="en-US"/>
          </a:p>
        </p:txBody>
      </p:sp>
    </p:spTree>
    <p:extLst>
      <p:ext uri="{BB962C8B-B14F-4D97-AF65-F5344CB8AC3E}">
        <p14:creationId xmlns:p14="http://schemas.microsoft.com/office/powerpoint/2010/main" val="176971668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415637" y="1574244"/>
            <a:ext cx="5349393" cy="2140506"/>
          </a:xfrm>
        </p:spPr>
        <p:txBody>
          <a:bodyPr wrap="square" anchor="b" anchorCtr="0">
            <a:noAutofit/>
          </a:bodyPr>
          <a:lstStyle>
            <a:lvl1pPr>
              <a:defRPr sz="3750">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415636" y="3908951"/>
            <a:ext cx="5349394" cy="1091675"/>
          </a:xfrm>
          <a:noFill/>
        </p:spPr>
        <p:txBody>
          <a:bodyPr wrap="square" lIns="0" tIns="0" rIns="0" bIns="0">
            <a:noAutofit/>
          </a:bodyPr>
          <a:lstStyle>
            <a:lvl1pPr marL="0" indent="0">
              <a:spcBef>
                <a:spcPts val="0"/>
              </a:spcBef>
              <a:buNone/>
              <a:defRPr sz="1875"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t="15179" r="38549" b="12427"/>
          <a:stretch/>
        </p:blipFill>
        <p:spPr>
          <a:xfrm>
            <a:off x="5731153" y="-1"/>
            <a:ext cx="6460847"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rotWithShape="1">
          <a:blip r:embed="rId3"/>
          <a:srcRect l="-3200" t="-8823" r="-3011"/>
          <a:stretch/>
        </p:blipFill>
        <p:spPr>
          <a:xfrm>
            <a:off x="0" y="0"/>
            <a:ext cx="3066473" cy="792958"/>
          </a:xfrm>
          <a:prstGeom prst="rect">
            <a:avLst/>
          </a:prstGeom>
        </p:spPr>
      </p:pic>
    </p:spTree>
    <p:extLst>
      <p:ext uri="{BB962C8B-B14F-4D97-AF65-F5344CB8AC3E}">
        <p14:creationId xmlns:p14="http://schemas.microsoft.com/office/powerpoint/2010/main" val="38282414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340" userDrawn="1">
          <p15:clr>
            <a:srgbClr val="5ACBF0"/>
          </p15:clr>
        </p15:guide>
        <p15:guide id="3" pos="4067" userDrawn="1">
          <p15:clr>
            <a:srgbClr val="5ACBF0"/>
          </p15:clr>
        </p15:guide>
        <p15:guide id="5" orient="horz" pos="2025" userDrawn="1">
          <p15:clr>
            <a:srgbClr val="FBAE40"/>
          </p15:clr>
        </p15:guide>
        <p15:guide id="6" orient="horz" pos="2090" userDrawn="1">
          <p15:clr>
            <a:srgbClr val="5ACBF0"/>
          </p15:clr>
        </p15:guide>
        <p15:guide id="7" pos="3632"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421858" y="2676572"/>
            <a:ext cx="4167887" cy="856965"/>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415637" y="3962401"/>
            <a:ext cx="4164583" cy="261850"/>
          </a:xfrm>
          <a:noFill/>
        </p:spPr>
        <p:txBody>
          <a:bodyPr wrap="square" lIns="0" tIns="0" rIns="0" bIns="0">
            <a:spAutoFit/>
          </a:bodyPr>
          <a:lstStyle>
            <a:lvl1pPr marL="0" indent="0">
              <a:spcBef>
                <a:spcPts val="0"/>
              </a:spcBef>
              <a:buNone/>
              <a:defRPr sz="1702" spc="0" baseline="0">
                <a:solidFill>
                  <a:schemeClr val="tx1"/>
                </a:solidFill>
                <a:latin typeface="+mn-lt"/>
                <a:cs typeface="Segoe UI" panose="020B0502040204020203" pitchFamily="34" charset="0"/>
              </a:defRPr>
            </a:lvl1pPr>
          </a:lstStyle>
          <a:p>
            <a:pPr lvl="0"/>
            <a:r>
              <a:rPr lang="en-US"/>
              <a:t>Speaker name or subtitle</a:t>
            </a:r>
          </a:p>
        </p:txBody>
      </p:sp>
      <p:pic>
        <p:nvPicPr>
          <p:cNvPr id="2" name="Picture 1" descr="Icon&#10;&#10;Description automatically generated">
            <a:extLst>
              <a:ext uri="{FF2B5EF4-FFF2-40B4-BE49-F238E27FC236}">
                <a16:creationId xmlns:a16="http://schemas.microsoft.com/office/drawing/2014/main" id="{610EF2AE-FED5-01BC-9D06-260DF126CC96}"/>
              </a:ext>
            </a:extLst>
          </p:cNvPr>
          <p:cNvPicPr>
            <a:picLocks noChangeAspect="1"/>
          </p:cNvPicPr>
          <p:nvPr userDrawn="1"/>
        </p:nvPicPr>
        <p:blipFill rotWithShape="1">
          <a:blip r:embed="rId2"/>
          <a:srcRect t="15179" r="38549" b="12427"/>
          <a:stretch/>
        </p:blipFill>
        <p:spPr>
          <a:xfrm>
            <a:off x="5731153" y="-1"/>
            <a:ext cx="6460847" cy="6858001"/>
          </a:xfrm>
          <a:prstGeom prst="rect">
            <a:avLst/>
          </a:prstGeom>
        </p:spPr>
      </p:pic>
      <p:pic>
        <p:nvPicPr>
          <p:cNvPr id="8" name="Picture 7" descr="Microsoft Teams Logo">
            <a:extLst>
              <a:ext uri="{FF2B5EF4-FFF2-40B4-BE49-F238E27FC236}">
                <a16:creationId xmlns:a16="http://schemas.microsoft.com/office/drawing/2014/main" id="{1EC49F21-1013-DB58-BA07-1546EDD108DE}"/>
              </a:ext>
            </a:extLst>
          </p:cNvPr>
          <p:cNvPicPr>
            <a:picLocks noChangeAspect="1"/>
          </p:cNvPicPr>
          <p:nvPr userDrawn="1"/>
        </p:nvPicPr>
        <p:blipFill>
          <a:blip r:embed="rId3"/>
          <a:stretch>
            <a:fillRect/>
          </a:stretch>
        </p:blipFill>
        <p:spPr>
          <a:xfrm>
            <a:off x="83678" y="60276"/>
            <a:ext cx="2929048" cy="739499"/>
          </a:xfrm>
          <a:prstGeom prst="rect">
            <a:avLst/>
          </a:prstGeom>
        </p:spPr>
      </p:pic>
    </p:spTree>
    <p:extLst>
      <p:ext uri="{BB962C8B-B14F-4D97-AF65-F5344CB8AC3E}">
        <p14:creationId xmlns:p14="http://schemas.microsoft.com/office/powerpoint/2010/main" val="1230965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340" userDrawn="1">
          <p15:clr>
            <a:srgbClr val="5ACBF0"/>
          </p15:clr>
        </p15:guide>
        <p15:guide id="3" pos="4067" userDrawn="1">
          <p15:clr>
            <a:srgbClr val="5ACBF0"/>
          </p15:clr>
        </p15:guide>
        <p15:guide id="5" orient="horz" pos="2025" userDrawn="1">
          <p15:clr>
            <a:srgbClr val="FBAE40"/>
          </p15:clr>
        </p15:guide>
        <p15:guide id="6" orient="horz" pos="2090" userDrawn="1">
          <p15:clr>
            <a:srgbClr val="5ACBF0"/>
          </p15:clr>
        </p15:guide>
        <p15:guide id="7" pos="3632" userDrawn="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21858" y="2676572"/>
            <a:ext cx="4167887" cy="85696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415637" y="3962401"/>
            <a:ext cx="4164583" cy="261850"/>
          </a:xfrm>
          <a:noFill/>
        </p:spPr>
        <p:txBody>
          <a:bodyPr wrap="square" lIns="0" tIns="0" rIns="0" bIns="0">
            <a:spAutoFit/>
          </a:bodyPr>
          <a:lstStyle>
            <a:lvl1pPr marL="0" indent="0">
              <a:spcBef>
                <a:spcPts val="0"/>
              </a:spcBef>
              <a:buNone/>
              <a:defRPr sz="1702"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928"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3" name="Picture 2" descr="Microsoft Teams Logo">
            <a:extLst>
              <a:ext uri="{FF2B5EF4-FFF2-40B4-BE49-F238E27FC236}">
                <a16:creationId xmlns:a16="http://schemas.microsoft.com/office/drawing/2014/main" id="{33C386A0-2A26-0AE3-E97B-387461CF12D9}"/>
              </a:ext>
            </a:extLst>
          </p:cNvPr>
          <p:cNvPicPr>
            <a:picLocks noChangeAspect="1"/>
          </p:cNvPicPr>
          <p:nvPr userDrawn="1"/>
        </p:nvPicPr>
        <p:blipFill rotWithShape="1">
          <a:blip r:embed="rId3"/>
          <a:srcRect l="-3200" t="-8823" r="-3011"/>
          <a:stretch/>
        </p:blipFill>
        <p:spPr>
          <a:xfrm>
            <a:off x="0" y="0"/>
            <a:ext cx="3066473" cy="792958"/>
          </a:xfrm>
          <a:prstGeom prst="rect">
            <a:avLst/>
          </a:prstGeom>
        </p:spPr>
      </p:pic>
    </p:spTree>
    <p:extLst>
      <p:ext uri="{BB962C8B-B14F-4D97-AF65-F5344CB8AC3E}">
        <p14:creationId xmlns:p14="http://schemas.microsoft.com/office/powerpoint/2010/main" val="8713616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340" userDrawn="1">
          <p15:clr>
            <a:srgbClr val="5ACBF0"/>
          </p15:clr>
        </p15:guide>
        <p15:guide id="3" pos="4073" userDrawn="1">
          <p15:clr>
            <a:srgbClr val="5ACBF0"/>
          </p15:clr>
        </p15:guide>
        <p15:guide id="5" orient="horz" pos="2025" userDrawn="1">
          <p15:clr>
            <a:srgbClr val="FBAE40"/>
          </p15:clr>
        </p15:guide>
        <p15:guide id="6" orient="horz" pos="2090" userDrawn="1">
          <p15:clr>
            <a:srgbClr val="5ACBF0"/>
          </p15:clr>
        </p15:guide>
        <p15:guide id="7" pos="3632" userDrawn="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21858" y="2676572"/>
            <a:ext cx="4167887" cy="85696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415637" y="3962401"/>
            <a:ext cx="4164583" cy="261850"/>
          </a:xfrm>
          <a:noFill/>
        </p:spPr>
        <p:txBody>
          <a:bodyPr wrap="square" lIns="0" tIns="0" rIns="0" bIns="0">
            <a:spAutoFit/>
          </a:bodyPr>
          <a:lstStyle>
            <a:lvl1pPr marL="0" indent="0">
              <a:spcBef>
                <a:spcPts val="0"/>
              </a:spcBef>
              <a:buNone/>
              <a:defRPr sz="1702"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928"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3" name="Picture 2" descr="Microsoft Teams Logo">
            <a:extLst>
              <a:ext uri="{FF2B5EF4-FFF2-40B4-BE49-F238E27FC236}">
                <a16:creationId xmlns:a16="http://schemas.microsoft.com/office/drawing/2014/main" id="{3F124E0A-7908-0CD2-B661-53AB9AC38BBC}"/>
              </a:ext>
            </a:extLst>
          </p:cNvPr>
          <p:cNvPicPr>
            <a:picLocks noChangeAspect="1"/>
          </p:cNvPicPr>
          <p:nvPr userDrawn="1"/>
        </p:nvPicPr>
        <p:blipFill>
          <a:blip r:embed="rId3"/>
          <a:stretch>
            <a:fillRect/>
          </a:stretch>
        </p:blipFill>
        <p:spPr>
          <a:xfrm>
            <a:off x="83678" y="60276"/>
            <a:ext cx="2929048" cy="739499"/>
          </a:xfrm>
          <a:prstGeom prst="rect">
            <a:avLst/>
          </a:prstGeom>
        </p:spPr>
      </p:pic>
    </p:spTree>
    <p:extLst>
      <p:ext uri="{BB962C8B-B14F-4D97-AF65-F5344CB8AC3E}">
        <p14:creationId xmlns:p14="http://schemas.microsoft.com/office/powerpoint/2010/main" val="102560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340" userDrawn="1">
          <p15:clr>
            <a:srgbClr val="5ACBF0"/>
          </p15:clr>
        </p15:guide>
        <p15:guide id="3" pos="4073" userDrawn="1">
          <p15:clr>
            <a:srgbClr val="5ACBF0"/>
          </p15:clr>
        </p15:guide>
        <p15:guide id="5" orient="horz" pos="2025" userDrawn="1">
          <p15:clr>
            <a:srgbClr val="FBAE40"/>
          </p15:clr>
        </p15:guide>
        <p15:guide id="6" orient="horz" pos="2090" userDrawn="1">
          <p15:clr>
            <a:srgbClr val="5ACBF0"/>
          </p15:clr>
        </p15:guide>
        <p15:guide id="7" pos="3632" userDrawn="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105293"/>
            <a:ext cx="9144000" cy="428483"/>
          </a:xfrm>
          <a:noFill/>
        </p:spPr>
        <p:txBody>
          <a:bodyPr lIns="0" tIns="0" rIns="0" bIns="0" anchor="b" anchorCtr="0">
            <a:spAutoFit/>
          </a:bodyPr>
          <a:lstStyle>
            <a:lvl1pPr>
              <a:defRPr sz="2784"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61850"/>
          </a:xfrm>
          <a:noFill/>
        </p:spPr>
        <p:txBody>
          <a:bodyPr wrap="square" lIns="0" tIns="0" rIns="0" bIns="0">
            <a:spAutoFit/>
          </a:bodyPr>
          <a:lstStyle>
            <a:lvl1pPr marL="0" indent="0">
              <a:spcBef>
                <a:spcPts val="0"/>
              </a:spcBef>
              <a:buNone/>
              <a:defRPr sz="1702"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2"/>
            <a:ext cx="2659872" cy="866473"/>
          </a:xfrm>
          <a:prstGeom prst="rect">
            <a:avLst/>
          </a:prstGeom>
        </p:spPr>
      </p:pic>
    </p:spTree>
    <p:extLst>
      <p:ext uri="{BB962C8B-B14F-4D97-AF65-F5344CB8AC3E}">
        <p14:creationId xmlns:p14="http://schemas.microsoft.com/office/powerpoint/2010/main" val="16103649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89" userDrawn="1">
          <p15:clr>
            <a:srgbClr val="5ACBF0"/>
          </p15:clr>
        </p15:guide>
        <p15:guide id="2" orient="horz" pos="2340" userDrawn="1">
          <p15:clr>
            <a:srgbClr val="5ACBF0"/>
          </p15:clr>
        </p15:guide>
        <p15:guide id="3" pos="7433" userDrawn="1">
          <p15:clr>
            <a:srgbClr val="5ACBF0"/>
          </p15:clr>
        </p15:guide>
        <p15:guide id="4" orient="horz" pos="2025"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15636" y="3105293"/>
            <a:ext cx="9144000" cy="428483"/>
          </a:xfrm>
          <a:noFill/>
        </p:spPr>
        <p:txBody>
          <a:bodyPr lIns="0" tIns="0" rIns="0" bIns="0" anchor="b" anchorCtr="0">
            <a:spAutoFit/>
          </a:bodyPr>
          <a:lstStyle>
            <a:lvl1pPr>
              <a:defRPr sz="2784"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15636" y="3962401"/>
            <a:ext cx="9144000" cy="261850"/>
          </a:xfrm>
          <a:noFill/>
        </p:spPr>
        <p:txBody>
          <a:bodyPr wrap="square" lIns="0" tIns="0" rIns="0" bIns="0">
            <a:spAutoFit/>
          </a:bodyPr>
          <a:lstStyle>
            <a:lvl1pPr marL="0" indent="0">
              <a:spcBef>
                <a:spcPts val="0"/>
              </a:spcBef>
              <a:buNone/>
              <a:defRPr sz="1702"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Microsoft Teams Logo">
            <a:extLst>
              <a:ext uri="{FF2B5EF4-FFF2-40B4-BE49-F238E27FC236}">
                <a16:creationId xmlns:a16="http://schemas.microsoft.com/office/drawing/2014/main" id="{01BC07F1-593D-30EC-6628-F8ADB69BFC60}"/>
              </a:ext>
            </a:extLst>
          </p:cNvPr>
          <p:cNvPicPr>
            <a:picLocks noChangeAspect="1"/>
          </p:cNvPicPr>
          <p:nvPr userDrawn="1"/>
        </p:nvPicPr>
        <p:blipFill>
          <a:blip r:embed="rId2"/>
          <a:stretch>
            <a:fillRect/>
          </a:stretch>
        </p:blipFill>
        <p:spPr>
          <a:xfrm>
            <a:off x="83678" y="60276"/>
            <a:ext cx="2929048" cy="739499"/>
          </a:xfrm>
          <a:prstGeom prst="rect">
            <a:avLst/>
          </a:prstGeom>
        </p:spPr>
      </p:pic>
    </p:spTree>
    <p:extLst>
      <p:ext uri="{BB962C8B-B14F-4D97-AF65-F5344CB8AC3E}">
        <p14:creationId xmlns:p14="http://schemas.microsoft.com/office/powerpoint/2010/main" val="3507443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89" userDrawn="1">
          <p15:clr>
            <a:srgbClr val="5ACBF0"/>
          </p15:clr>
        </p15:guide>
        <p15:guide id="2" orient="horz" pos="2340" userDrawn="1">
          <p15:clr>
            <a:srgbClr val="5ACBF0"/>
          </p15:clr>
        </p15:guide>
        <p15:guide id="3" pos="7433" userDrawn="1">
          <p15:clr>
            <a:srgbClr val="5ACBF0"/>
          </p15:clr>
        </p15:guide>
        <p15:guide id="4" orient="horz" pos="20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4754598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8"/>
            <a:ext cx="2532063" cy="476092"/>
          </a:xfrm>
        </p:spPr>
        <p:txBody>
          <a:bodyPr anchor="t"/>
          <a:lstStyle>
            <a:lvl1pPr marL="0" indent="0">
              <a:spcBef>
                <a:spcPts val="0"/>
              </a:spcBef>
              <a:buNone/>
              <a:defRPr sz="1547">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8"/>
            <a:ext cx="2532063" cy="1071384"/>
          </a:xfrm>
        </p:spPr>
        <p:txBody>
          <a:bodyPr wrap="square">
            <a:spAutoFit/>
          </a:bodyPr>
          <a:lstStyle>
            <a:lvl1pPr marL="109278" indent="-109278">
              <a:defRPr lang="en-US" sz="1392" dirty="0">
                <a:solidFill>
                  <a:schemeClr val="tx1"/>
                </a:solidFill>
              </a:defRPr>
            </a:lvl1pPr>
            <a:lvl2pPr marL="221010" indent="-96999">
              <a:defRPr lang="en-US" sz="1238" dirty="0">
                <a:solidFill>
                  <a:schemeClr val="tx1"/>
                </a:solidFill>
              </a:defRPr>
            </a:lvl2pPr>
            <a:lvl3pPr marL="338882" indent="-103138">
              <a:defRPr lang="en-US" dirty="0">
                <a:solidFill>
                  <a:schemeClr val="tx1"/>
                </a:solidFill>
              </a:defRPr>
            </a:lvl3pPr>
            <a:lvl4pPr marL="438337" indent="-88404">
              <a:defRPr lang="en-US" dirty="0">
                <a:solidFill>
                  <a:schemeClr val="tx1"/>
                </a:solidFill>
              </a:defRPr>
            </a:lvl4pPr>
            <a:lvl5pPr marL="530423" indent="-84721">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8"/>
            <a:ext cx="2533650" cy="476092"/>
          </a:xfrm>
        </p:spPr>
        <p:txBody>
          <a:bodyPr anchor="t"/>
          <a:lstStyle>
            <a:lvl1pPr marL="0" indent="0">
              <a:spcBef>
                <a:spcPts val="0"/>
              </a:spcBef>
              <a:buNone/>
              <a:defRPr sz="1547">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6" y="2504389"/>
            <a:ext cx="2532063" cy="1071384"/>
          </a:xfrm>
        </p:spPr>
        <p:txBody>
          <a:bodyPr wrap="square">
            <a:spAutoFit/>
          </a:bodyPr>
          <a:lstStyle>
            <a:lvl1pPr marL="109278" indent="-109278">
              <a:defRPr lang="en-US" sz="1392" dirty="0">
                <a:solidFill>
                  <a:schemeClr val="tx1"/>
                </a:solidFill>
              </a:defRPr>
            </a:lvl1pPr>
            <a:lvl2pPr marL="221010" indent="-96999">
              <a:defRPr lang="en-US" sz="1238" dirty="0">
                <a:solidFill>
                  <a:schemeClr val="tx1"/>
                </a:solidFill>
              </a:defRPr>
            </a:lvl2pPr>
            <a:lvl3pPr marL="338882" indent="-103138">
              <a:defRPr lang="en-US" dirty="0">
                <a:solidFill>
                  <a:schemeClr val="tx1"/>
                </a:solidFill>
              </a:defRPr>
            </a:lvl3pPr>
            <a:lvl4pPr marL="438337" indent="-88404">
              <a:defRPr lang="en-US" dirty="0">
                <a:solidFill>
                  <a:schemeClr val="tx1"/>
                </a:solidFill>
              </a:defRPr>
            </a:lvl4pPr>
            <a:lvl5pPr marL="530423" indent="-84721">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9" y="1666188"/>
            <a:ext cx="2532063" cy="476092"/>
          </a:xfrm>
        </p:spPr>
        <p:txBody>
          <a:bodyPr anchor="t"/>
          <a:lstStyle>
            <a:lvl1pPr marL="0" indent="0">
              <a:spcBef>
                <a:spcPts val="0"/>
              </a:spcBef>
              <a:buNone/>
              <a:defRPr sz="1547">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9" y="2511028"/>
            <a:ext cx="2532063" cy="1071384"/>
          </a:xfrm>
        </p:spPr>
        <p:txBody>
          <a:bodyPr wrap="square">
            <a:spAutoFit/>
          </a:bodyPr>
          <a:lstStyle>
            <a:lvl1pPr marL="109278" indent="-109278">
              <a:defRPr lang="en-US" sz="1392" dirty="0">
                <a:solidFill>
                  <a:schemeClr val="tx1"/>
                </a:solidFill>
              </a:defRPr>
            </a:lvl1pPr>
            <a:lvl2pPr marL="221010" indent="-96999">
              <a:defRPr lang="en-US" sz="1238" dirty="0">
                <a:solidFill>
                  <a:schemeClr val="tx1"/>
                </a:solidFill>
              </a:defRPr>
            </a:lvl2pPr>
            <a:lvl3pPr marL="338882" indent="-103138">
              <a:defRPr lang="en-US" dirty="0">
                <a:solidFill>
                  <a:schemeClr val="tx1"/>
                </a:solidFill>
              </a:defRPr>
            </a:lvl3pPr>
            <a:lvl4pPr marL="438337" indent="-88404">
              <a:defRPr lang="en-US" dirty="0">
                <a:solidFill>
                  <a:schemeClr val="tx1"/>
                </a:solidFill>
              </a:defRPr>
            </a:lvl4pPr>
            <a:lvl5pPr marL="530423" indent="-84721">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4" y="1666188"/>
            <a:ext cx="2533650" cy="476092"/>
          </a:xfrm>
        </p:spPr>
        <p:txBody>
          <a:bodyPr anchor="t"/>
          <a:lstStyle>
            <a:lvl1pPr marL="0" indent="0">
              <a:spcBef>
                <a:spcPts val="0"/>
              </a:spcBef>
              <a:buNone/>
              <a:defRPr sz="1547">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9"/>
            <a:ext cx="2532063" cy="1071384"/>
          </a:xfrm>
        </p:spPr>
        <p:txBody>
          <a:bodyPr wrap="square">
            <a:spAutoFit/>
          </a:bodyPr>
          <a:lstStyle>
            <a:lvl1pPr marL="109278" indent="-109278">
              <a:defRPr lang="en-US" sz="1392" dirty="0">
                <a:solidFill>
                  <a:schemeClr val="tx1"/>
                </a:solidFill>
              </a:defRPr>
            </a:lvl1pPr>
            <a:lvl2pPr marL="221010" indent="-96999">
              <a:defRPr lang="en-US" sz="1238" dirty="0">
                <a:solidFill>
                  <a:schemeClr val="tx1"/>
                </a:solidFill>
              </a:defRPr>
            </a:lvl2pPr>
            <a:lvl3pPr marL="338882" indent="-103138">
              <a:defRPr lang="en-US" dirty="0">
                <a:solidFill>
                  <a:schemeClr val="tx1"/>
                </a:solidFill>
              </a:defRPr>
            </a:lvl3pPr>
            <a:lvl4pPr marL="438337" indent="-88404">
              <a:defRPr lang="en-US" dirty="0">
                <a:solidFill>
                  <a:schemeClr val="tx1"/>
                </a:solidFill>
              </a:defRPr>
            </a:lvl4pPr>
            <a:lvl5pPr marL="530423" indent="-84721">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415637" y="457200"/>
            <a:ext cx="11191147" cy="428483"/>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53227911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415637" y="1666188"/>
            <a:ext cx="467985" cy="238046"/>
          </a:xfrm>
        </p:spPr>
        <p:txBody>
          <a:bodyPr anchor="t"/>
          <a:lstStyle>
            <a:lvl1pPr marL="0" indent="0">
              <a:spcBef>
                <a:spcPts val="0"/>
              </a:spcBef>
              <a:buNone/>
              <a:defRPr sz="1547">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883622" y="1666188"/>
            <a:ext cx="10892742" cy="238046"/>
          </a:xfrm>
        </p:spPr>
        <p:txBody>
          <a:bodyPr wrap="square">
            <a:spAutoFit/>
          </a:bodyPr>
          <a:lstStyle>
            <a:lvl1pPr marL="0" indent="0">
              <a:buNone/>
              <a:defRPr lang="en-US" sz="1547" dirty="0">
                <a:solidFill>
                  <a:schemeClr val="tx1"/>
                </a:solidFill>
              </a:defRPr>
            </a:lvl1pPr>
            <a:lvl2pPr marL="221010" indent="-96999">
              <a:defRPr lang="en-US" sz="1238" dirty="0">
                <a:solidFill>
                  <a:srgbClr val="747473"/>
                </a:solidFill>
              </a:defRPr>
            </a:lvl2pPr>
            <a:lvl3pPr marL="338882" indent="-103138">
              <a:defRPr lang="en-US" dirty="0">
                <a:solidFill>
                  <a:srgbClr val="747473"/>
                </a:solidFill>
              </a:defRPr>
            </a:lvl3pPr>
            <a:lvl4pPr marL="438337" indent="-88404">
              <a:defRPr lang="en-US" dirty="0">
                <a:solidFill>
                  <a:srgbClr val="747473"/>
                </a:solidFill>
              </a:defRPr>
            </a:lvl4pPr>
            <a:lvl5pPr marL="530423" indent="-84721">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415637" y="2041968"/>
            <a:ext cx="467985" cy="238046"/>
          </a:xfrm>
        </p:spPr>
        <p:txBody>
          <a:bodyPr anchor="t"/>
          <a:lstStyle>
            <a:lvl1pPr marL="0" indent="0">
              <a:spcBef>
                <a:spcPts val="0"/>
              </a:spcBef>
              <a:buNone/>
              <a:defRPr sz="1547">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883622" y="2041968"/>
            <a:ext cx="10892742" cy="238046"/>
          </a:xfrm>
        </p:spPr>
        <p:txBody>
          <a:bodyPr wrap="square">
            <a:spAutoFit/>
          </a:bodyPr>
          <a:lstStyle>
            <a:lvl1pPr marL="0" indent="0">
              <a:buNone/>
              <a:defRPr lang="en-US" sz="1547" dirty="0">
                <a:solidFill>
                  <a:schemeClr val="tx1"/>
                </a:solidFill>
              </a:defRPr>
            </a:lvl1pPr>
            <a:lvl2pPr marL="221010" indent="-96999">
              <a:defRPr lang="en-US" sz="1238" dirty="0">
                <a:solidFill>
                  <a:srgbClr val="747473"/>
                </a:solidFill>
              </a:defRPr>
            </a:lvl2pPr>
            <a:lvl3pPr marL="338882" indent="-103138">
              <a:defRPr lang="en-US" dirty="0">
                <a:solidFill>
                  <a:srgbClr val="747473"/>
                </a:solidFill>
              </a:defRPr>
            </a:lvl3pPr>
            <a:lvl4pPr marL="438337" indent="-88404">
              <a:defRPr lang="en-US" dirty="0">
                <a:solidFill>
                  <a:srgbClr val="747473"/>
                </a:solidFill>
              </a:defRPr>
            </a:lvl4pPr>
            <a:lvl5pPr marL="530423" indent="-84721">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415637" y="2417748"/>
            <a:ext cx="467985" cy="238046"/>
          </a:xfrm>
        </p:spPr>
        <p:txBody>
          <a:bodyPr anchor="t"/>
          <a:lstStyle>
            <a:lvl1pPr marL="0" indent="0">
              <a:spcBef>
                <a:spcPts val="0"/>
              </a:spcBef>
              <a:buNone/>
              <a:defRPr sz="1547">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883622" y="2417750"/>
            <a:ext cx="10892742" cy="238046"/>
          </a:xfrm>
        </p:spPr>
        <p:txBody>
          <a:bodyPr wrap="square">
            <a:spAutoFit/>
          </a:bodyPr>
          <a:lstStyle>
            <a:lvl1pPr marL="0" indent="0">
              <a:buNone/>
              <a:defRPr lang="en-US" sz="1547" dirty="0">
                <a:solidFill>
                  <a:schemeClr val="tx1"/>
                </a:solidFill>
              </a:defRPr>
            </a:lvl1pPr>
            <a:lvl2pPr marL="221010" indent="-96999">
              <a:defRPr lang="en-US" sz="1238" dirty="0">
                <a:solidFill>
                  <a:srgbClr val="747473"/>
                </a:solidFill>
              </a:defRPr>
            </a:lvl2pPr>
            <a:lvl3pPr marL="338882" indent="-103138">
              <a:defRPr lang="en-US" dirty="0">
                <a:solidFill>
                  <a:srgbClr val="747473"/>
                </a:solidFill>
              </a:defRPr>
            </a:lvl3pPr>
            <a:lvl4pPr marL="438337" indent="-88404">
              <a:defRPr lang="en-US" dirty="0">
                <a:solidFill>
                  <a:srgbClr val="747473"/>
                </a:solidFill>
              </a:defRPr>
            </a:lvl4pPr>
            <a:lvl5pPr marL="530423" indent="-84721">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415637" y="2806056"/>
            <a:ext cx="467985" cy="238046"/>
          </a:xfrm>
        </p:spPr>
        <p:txBody>
          <a:bodyPr anchor="t"/>
          <a:lstStyle>
            <a:lvl1pPr marL="0" indent="0">
              <a:spcBef>
                <a:spcPts val="0"/>
              </a:spcBef>
              <a:buNone/>
              <a:defRPr sz="1547">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883622" y="2806056"/>
            <a:ext cx="10892742" cy="238046"/>
          </a:xfrm>
        </p:spPr>
        <p:txBody>
          <a:bodyPr wrap="square">
            <a:spAutoFit/>
          </a:bodyPr>
          <a:lstStyle>
            <a:lvl1pPr marL="0" indent="0">
              <a:buNone/>
              <a:defRPr lang="en-US" sz="1547" dirty="0">
                <a:solidFill>
                  <a:schemeClr val="tx1"/>
                </a:solidFill>
              </a:defRPr>
            </a:lvl1pPr>
            <a:lvl2pPr marL="221010" indent="-96999">
              <a:defRPr lang="en-US" sz="1238" dirty="0">
                <a:solidFill>
                  <a:srgbClr val="747473"/>
                </a:solidFill>
              </a:defRPr>
            </a:lvl2pPr>
            <a:lvl3pPr marL="338882" indent="-103138">
              <a:defRPr lang="en-US" dirty="0">
                <a:solidFill>
                  <a:srgbClr val="747473"/>
                </a:solidFill>
              </a:defRPr>
            </a:lvl3pPr>
            <a:lvl4pPr marL="438337" indent="-88404">
              <a:defRPr lang="en-US" dirty="0">
                <a:solidFill>
                  <a:srgbClr val="747473"/>
                </a:solidFill>
              </a:defRPr>
            </a:lvl4pPr>
            <a:lvl5pPr marL="530423" indent="-84721">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415637" y="3181836"/>
            <a:ext cx="467985" cy="238046"/>
          </a:xfrm>
        </p:spPr>
        <p:txBody>
          <a:bodyPr anchor="t"/>
          <a:lstStyle>
            <a:lvl1pPr marL="0" indent="0">
              <a:spcBef>
                <a:spcPts val="0"/>
              </a:spcBef>
              <a:buNone/>
              <a:defRPr sz="1547">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883622" y="3181836"/>
            <a:ext cx="10892742" cy="238046"/>
          </a:xfrm>
        </p:spPr>
        <p:txBody>
          <a:bodyPr wrap="square">
            <a:spAutoFit/>
          </a:bodyPr>
          <a:lstStyle>
            <a:lvl1pPr marL="0" indent="0">
              <a:buNone/>
              <a:defRPr lang="en-US" sz="1547" dirty="0">
                <a:solidFill>
                  <a:schemeClr val="tx1"/>
                </a:solidFill>
              </a:defRPr>
            </a:lvl1pPr>
            <a:lvl2pPr marL="221010" indent="-96999">
              <a:defRPr lang="en-US" sz="1238" dirty="0">
                <a:solidFill>
                  <a:srgbClr val="747473"/>
                </a:solidFill>
              </a:defRPr>
            </a:lvl2pPr>
            <a:lvl3pPr marL="338882" indent="-103138">
              <a:defRPr lang="en-US" dirty="0">
                <a:solidFill>
                  <a:srgbClr val="747473"/>
                </a:solidFill>
              </a:defRPr>
            </a:lvl3pPr>
            <a:lvl4pPr marL="438337" indent="-88404">
              <a:defRPr lang="en-US" dirty="0">
                <a:solidFill>
                  <a:srgbClr val="747473"/>
                </a:solidFill>
              </a:defRPr>
            </a:lvl4pPr>
            <a:lvl5pPr marL="530423" indent="-84721">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415637" y="3557616"/>
            <a:ext cx="467985" cy="238046"/>
          </a:xfrm>
        </p:spPr>
        <p:txBody>
          <a:bodyPr anchor="t"/>
          <a:lstStyle>
            <a:lvl1pPr marL="0" indent="0">
              <a:spcBef>
                <a:spcPts val="0"/>
              </a:spcBef>
              <a:buNone/>
              <a:defRPr sz="1547">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883622" y="3557618"/>
            <a:ext cx="10892742" cy="238046"/>
          </a:xfrm>
        </p:spPr>
        <p:txBody>
          <a:bodyPr wrap="square">
            <a:spAutoFit/>
          </a:bodyPr>
          <a:lstStyle>
            <a:lvl1pPr marL="0" indent="0">
              <a:buNone/>
              <a:defRPr lang="en-US" sz="1547" dirty="0">
                <a:solidFill>
                  <a:schemeClr val="tx1"/>
                </a:solidFill>
              </a:defRPr>
            </a:lvl1pPr>
            <a:lvl2pPr marL="221010" indent="-96999">
              <a:defRPr lang="en-US" sz="1238" dirty="0">
                <a:solidFill>
                  <a:srgbClr val="747473"/>
                </a:solidFill>
              </a:defRPr>
            </a:lvl2pPr>
            <a:lvl3pPr marL="338882" indent="-103138">
              <a:defRPr lang="en-US" dirty="0">
                <a:solidFill>
                  <a:srgbClr val="747473"/>
                </a:solidFill>
              </a:defRPr>
            </a:lvl3pPr>
            <a:lvl4pPr marL="438337" indent="-88404">
              <a:defRPr lang="en-US" dirty="0">
                <a:solidFill>
                  <a:srgbClr val="747473"/>
                </a:solidFill>
              </a:defRPr>
            </a:lvl4pPr>
            <a:lvl5pPr marL="530423" indent="-84721">
              <a:defRPr lang="en-US" dirty="0">
                <a:solidFill>
                  <a:srgbClr val="747473"/>
                </a:solidFill>
              </a:defRPr>
            </a:lvl5pPr>
          </a:lstStyle>
          <a:p>
            <a:pPr lvl="0"/>
            <a:r>
              <a:rPr lang="en-US"/>
              <a:t>Section title</a:t>
            </a:r>
          </a:p>
        </p:txBody>
      </p:sp>
      <p:sp>
        <p:nvSpPr>
          <p:cNvPr id="2" name="Title 1">
            <a:extLst>
              <a:ext uri="{FF2B5EF4-FFF2-40B4-BE49-F238E27FC236}">
                <a16:creationId xmlns:a16="http://schemas.microsoft.com/office/drawing/2014/main" id="{1145FEF6-1728-87F4-8B60-3FE4BC796503}"/>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33228691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9"/>
            <a:ext cx="8025384" cy="2946033"/>
          </a:xfrm>
          <a:noFill/>
        </p:spPr>
        <p:txBody>
          <a:bodyPr wrap="square" lIns="0" tIns="0" rIns="0" bIns="0" anchor="b" anchorCtr="0">
            <a:normAutofit/>
          </a:bodyPr>
          <a:lstStyle>
            <a:lvl1pPr algn="l" defTabSz="721418" rtl="0" eaLnBrk="1" latinLnBrk="0" hangingPunct="1">
              <a:lnSpc>
                <a:spcPct val="90000"/>
              </a:lnSpc>
              <a:spcBef>
                <a:spcPct val="0"/>
              </a:spcBef>
              <a:buNone/>
              <a:defRPr lang="en-US" sz="2784" b="0" kern="1200" cap="none" spc="-38"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20"/>
            <a:ext cx="8025384" cy="261850"/>
          </a:xfrm>
          <a:noFill/>
        </p:spPr>
        <p:txBody>
          <a:bodyPr wrap="square" lIns="0" tIns="0" rIns="0" bIns="0">
            <a:spAutoFit/>
          </a:bodyPr>
          <a:lstStyle>
            <a:lvl1pPr marL="0" indent="0">
              <a:spcBef>
                <a:spcPts val="0"/>
              </a:spcBef>
              <a:spcAft>
                <a:spcPts val="0"/>
              </a:spcAft>
              <a:buFont typeface="Arial" panose="020B0604020202020204" pitchFamily="34" charset="0"/>
              <a:buNone/>
              <a:defRPr sz="1702"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20"/>
            <a:ext cx="8025384" cy="261850"/>
          </a:xfrm>
          <a:noFill/>
        </p:spPr>
        <p:txBody>
          <a:bodyPr wrap="square" lIns="0" tIns="0" rIns="0" bIns="0">
            <a:spAutoFit/>
          </a:bodyPr>
          <a:lstStyle>
            <a:lvl1pPr marL="0" indent="0">
              <a:spcBef>
                <a:spcPts val="0"/>
              </a:spcBef>
              <a:spcAft>
                <a:spcPts val="0"/>
              </a:spcAft>
              <a:buFont typeface="Arial" panose="020B0604020202020204" pitchFamily="34" charset="0"/>
              <a:buNone/>
              <a:defRPr sz="1702" spc="0" baseline="0">
                <a:solidFill>
                  <a:schemeClr val="tx1"/>
                </a:solidFill>
                <a:latin typeface="+mn-lt"/>
              </a:defRPr>
            </a:lvl1pPr>
          </a:lstStyle>
          <a:p>
            <a:pPr lvl="0"/>
            <a:r>
              <a:rPr lang="en-US"/>
              <a:t>Company or position</a:t>
            </a:r>
          </a:p>
        </p:txBody>
      </p:sp>
      <p:pic>
        <p:nvPicPr>
          <p:cNvPr id="2" name="Picture 1">
            <a:extLst>
              <a:ext uri="{FF2B5EF4-FFF2-40B4-BE49-F238E27FC236}">
                <a16:creationId xmlns:a16="http://schemas.microsoft.com/office/drawing/2014/main" id="{D298D09F-79A0-1C56-BF49-F73801CA0848}"/>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415636" y="1201416"/>
            <a:ext cx="2062492" cy="1316756"/>
          </a:xfrm>
          <a:prstGeom prst="rect">
            <a:avLst/>
          </a:prstGeom>
          <a:ln>
            <a:noFill/>
          </a:ln>
        </p:spPr>
      </p:pic>
    </p:spTree>
    <p:extLst>
      <p:ext uri="{BB962C8B-B14F-4D97-AF65-F5344CB8AC3E}">
        <p14:creationId xmlns:p14="http://schemas.microsoft.com/office/powerpoint/2010/main" val="29246833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9"/>
            <a:ext cx="8025384" cy="2946033"/>
          </a:xfrm>
          <a:noFill/>
        </p:spPr>
        <p:txBody>
          <a:bodyPr wrap="square" lIns="0" tIns="0" rIns="0" bIns="0" anchor="b" anchorCtr="0">
            <a:normAutofit/>
          </a:bodyPr>
          <a:lstStyle>
            <a:lvl1pPr algn="l" defTabSz="721418" rtl="0" eaLnBrk="1" latinLnBrk="0" hangingPunct="1">
              <a:lnSpc>
                <a:spcPct val="90000"/>
              </a:lnSpc>
              <a:spcBef>
                <a:spcPct val="0"/>
              </a:spcBef>
              <a:buNone/>
              <a:defRPr lang="en-US" sz="2784" b="0" kern="1200" cap="none" spc="-38"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20"/>
            <a:ext cx="8025384" cy="261850"/>
          </a:xfrm>
          <a:noFill/>
        </p:spPr>
        <p:txBody>
          <a:bodyPr wrap="square" lIns="0" tIns="0" rIns="0" bIns="0">
            <a:spAutoFit/>
          </a:bodyPr>
          <a:lstStyle>
            <a:lvl1pPr marL="0" indent="0">
              <a:spcBef>
                <a:spcPts val="0"/>
              </a:spcBef>
              <a:spcAft>
                <a:spcPts val="0"/>
              </a:spcAft>
              <a:buFont typeface="Arial" panose="020B0604020202020204" pitchFamily="34" charset="0"/>
              <a:buNone/>
              <a:defRPr sz="1702"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20"/>
            <a:ext cx="8025384" cy="261850"/>
          </a:xfrm>
          <a:noFill/>
        </p:spPr>
        <p:txBody>
          <a:bodyPr wrap="square" lIns="0" tIns="0" rIns="0" bIns="0">
            <a:spAutoFit/>
          </a:bodyPr>
          <a:lstStyle>
            <a:lvl1pPr marL="0" indent="0">
              <a:spcBef>
                <a:spcPts val="0"/>
              </a:spcBef>
              <a:spcAft>
                <a:spcPts val="0"/>
              </a:spcAft>
              <a:buFont typeface="Arial" panose="020B0604020202020204" pitchFamily="34" charset="0"/>
              <a:buNone/>
              <a:defRPr sz="1702" spc="0" baseline="0">
                <a:solidFill>
                  <a:schemeClr val="accent2"/>
                </a:solidFill>
                <a:latin typeface="+mn-lt"/>
              </a:defRPr>
            </a:lvl1pPr>
          </a:lstStyle>
          <a:p>
            <a:pPr lvl="0"/>
            <a:r>
              <a:rPr lang="en-US"/>
              <a:t>Company or position</a:t>
            </a:r>
          </a:p>
        </p:txBody>
      </p:sp>
      <p:pic>
        <p:nvPicPr>
          <p:cNvPr id="2" name="Picture 1">
            <a:extLst>
              <a:ext uri="{FF2B5EF4-FFF2-40B4-BE49-F238E27FC236}">
                <a16:creationId xmlns:a16="http://schemas.microsoft.com/office/drawing/2014/main" id="{9631CF7B-5C90-C253-405A-A62D9607BD2E}"/>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415636" y="1201416"/>
            <a:ext cx="2062492" cy="1316756"/>
          </a:xfrm>
          <a:prstGeom prst="rect">
            <a:avLst/>
          </a:prstGeom>
          <a:ln>
            <a:noFill/>
          </a:ln>
        </p:spPr>
      </p:pic>
    </p:spTree>
    <p:extLst>
      <p:ext uri="{BB962C8B-B14F-4D97-AF65-F5344CB8AC3E}">
        <p14:creationId xmlns:p14="http://schemas.microsoft.com/office/powerpoint/2010/main" val="103109107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15638" y="1435099"/>
            <a:ext cx="11187401" cy="451034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3"/>
            <a:ext cx="444032" cy="118943"/>
          </a:xfrm>
          <a:prstGeom prst="rect">
            <a:avLst/>
          </a:prstGeom>
          <a:noFill/>
        </p:spPr>
        <p:txBody>
          <a:bodyPr wrap="none" lIns="0" tIns="0" rIns="0" bIns="0" rtlCol="0">
            <a:spAutoFit/>
          </a:bodyPr>
          <a:lstStyle/>
          <a:p>
            <a:pPr algn="l"/>
            <a:r>
              <a:rPr lang="en-US" sz="773">
                <a:solidFill>
                  <a:srgbClr val="A3A3A3"/>
                </a:solidFill>
              </a:rPr>
              <a:t>ELT layout</a:t>
            </a:r>
          </a:p>
        </p:txBody>
      </p:sp>
    </p:spTree>
    <p:extLst>
      <p:ext uri="{BB962C8B-B14F-4D97-AF65-F5344CB8AC3E}">
        <p14:creationId xmlns:p14="http://schemas.microsoft.com/office/powerpoint/2010/main" val="576408788"/>
      </p:ext>
    </p:extLst>
  </p:cSld>
  <p:clrMapOvr>
    <a:masterClrMapping/>
  </p:clrMapOvr>
  <p:transition>
    <p:fade/>
  </p:transition>
  <p:extLst>
    <p:ext uri="{DCECCB84-F9BA-43D5-87BE-67443E8EF086}">
      <p15:sldGuideLst xmlns:p15="http://schemas.microsoft.com/office/powerpoint/2012/main">
        <p15:guide id="2" orient="horz" pos="1193" userDrawn="1">
          <p15:clr>
            <a:srgbClr val="5ACBF0"/>
          </p15:clr>
        </p15:guide>
        <p15:guide id="3" orient="horz" pos="270" userDrawn="1">
          <p15:clr>
            <a:srgbClr val="5ACBF0"/>
          </p15:clr>
        </p15:guide>
        <p15:guide id="5" orient="horz" pos="848" userDrawn="1">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15637" y="1434370"/>
            <a:ext cx="11189274" cy="1247336"/>
          </a:xfrm>
        </p:spPr>
        <p:txBody>
          <a:bodyPr wrap="square">
            <a:spAutoFit/>
          </a:bodyPr>
          <a:lstStyle>
            <a:lvl1pPr marL="0" indent="0">
              <a:buNone/>
              <a:defRPr/>
            </a:lvl1pPr>
            <a:lvl2pPr marL="176808" indent="0">
              <a:buNone/>
              <a:defRPr/>
            </a:lvl2pPr>
            <a:lvl3pPr marL="353616" indent="0">
              <a:buNone/>
              <a:defRPr/>
            </a:lvl3pPr>
            <a:lvl4pPr marL="530423" indent="0">
              <a:buNone/>
              <a:defRPr/>
            </a:lvl4pPr>
            <a:lvl5pPr marL="70723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579662"/>
      </p:ext>
    </p:extLst>
  </p:cSld>
  <p:clrMapOvr>
    <a:masterClrMapping/>
  </p:clrMapOvr>
  <p:transition>
    <p:fade/>
  </p:transition>
  <p:extLst>
    <p:ext uri="{DCECCB84-F9BA-43D5-87BE-67443E8EF086}">
      <p15:sldGuideLst xmlns:p15="http://schemas.microsoft.com/office/powerpoint/2012/main">
        <p15:guide id="1" orient="horz" pos="270" userDrawn="1">
          <p15:clr>
            <a:srgbClr val="5ACBF0"/>
          </p15:clr>
        </p15:guide>
        <p15:guide id="2" orient="horz" pos="848" userDrawn="1">
          <p15:clr>
            <a:srgbClr val="5ACBF0"/>
          </p15:clr>
        </p15:guide>
        <p15:guide id="4" orient="horz" pos="1193" userDrawn="1">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15637" y="1435100"/>
            <a:ext cx="5211762" cy="1247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7" y="1435100"/>
            <a:ext cx="5386676" cy="1247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3"/>
            <a:ext cx="444032" cy="118943"/>
          </a:xfrm>
          <a:prstGeom prst="rect">
            <a:avLst/>
          </a:prstGeom>
          <a:noFill/>
        </p:spPr>
        <p:txBody>
          <a:bodyPr wrap="none" lIns="0" tIns="0" rIns="0" bIns="0" rtlCol="0">
            <a:spAutoFit/>
          </a:bodyPr>
          <a:lstStyle/>
          <a:p>
            <a:pPr algn="l"/>
            <a:r>
              <a:rPr lang="en-US" sz="773">
                <a:solidFill>
                  <a:srgbClr val="A3A3A3"/>
                </a:solidFill>
              </a:rPr>
              <a:t>ELT layout</a:t>
            </a:r>
          </a:p>
        </p:txBody>
      </p:sp>
    </p:spTree>
    <p:extLst>
      <p:ext uri="{BB962C8B-B14F-4D97-AF65-F5344CB8AC3E}">
        <p14:creationId xmlns:p14="http://schemas.microsoft.com/office/powerpoint/2010/main" val="1737242116"/>
      </p:ext>
    </p:extLst>
  </p:cSld>
  <p:clrMapOvr>
    <a:masterClrMapping/>
  </p:clrMapOvr>
  <p:transition>
    <p:fade/>
  </p:transition>
  <p:extLst>
    <p:ext uri="{DCECCB84-F9BA-43D5-87BE-67443E8EF086}">
      <p15:sldGuideLst xmlns:p15="http://schemas.microsoft.com/office/powerpoint/2012/main">
        <p15:guide id="1" orient="horz" pos="270" userDrawn="1">
          <p15:clr>
            <a:srgbClr val="5ACBF0"/>
          </p15:clr>
        </p15:guide>
        <p15:guide id="2" orient="horz" pos="1196" userDrawn="1">
          <p15:clr>
            <a:srgbClr val="5ACBF0"/>
          </p15:clr>
        </p15:guide>
        <p15:guide id="3" orient="horz" pos="848" userDrawn="1">
          <p15:clr>
            <a:srgbClr val="5ACBF0"/>
          </p15:clr>
        </p15:guide>
        <p15:guide id="4" pos="4436" userDrawn="1">
          <p15:clr>
            <a:srgbClr val="5ACBF0"/>
          </p15:clr>
        </p15:guide>
        <p15:guide id="5" pos="4878" userDrawn="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428483"/>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247336"/>
          </a:xfrm>
        </p:spPr>
        <p:txBody>
          <a:bodyPr wrap="square">
            <a:spAutoFit/>
          </a:bodyPr>
          <a:lstStyle>
            <a:lvl1pPr marL="0" indent="0">
              <a:spcBef>
                <a:spcPts val="947"/>
              </a:spcBef>
              <a:buClr>
                <a:schemeClr val="tx1"/>
              </a:buClr>
              <a:buFont typeface="Wingdings" panose="05000000000000000000" pitchFamily="2" charset="2"/>
              <a:buNone/>
              <a:defRPr sz="2166" b="0">
                <a:latin typeface="Segoe UI" panose="020B0502040204020203" pitchFamily="34" charset="0"/>
                <a:cs typeface="Segoe UI" panose="020B0502040204020203" pitchFamily="34" charset="0"/>
              </a:defRPr>
            </a:lvl1pPr>
            <a:lvl2pPr marL="197681" indent="0">
              <a:buFont typeface="Wingdings" panose="05000000000000000000" pitchFamily="2" charset="2"/>
              <a:buNone/>
              <a:defRPr sz="1547" b="0"/>
            </a:lvl2pPr>
            <a:lvl3pPr marL="348704" indent="0">
              <a:buFont typeface="Wingdings" panose="05000000000000000000" pitchFamily="2" charset="2"/>
              <a:buNone/>
              <a:tabLst/>
              <a:defRPr sz="1238" b="0"/>
            </a:lvl3pPr>
            <a:lvl4pPr marL="504638" indent="0">
              <a:buFont typeface="Wingdings" panose="05000000000000000000" pitchFamily="2" charset="2"/>
              <a:buNone/>
              <a:defRPr sz="1083" b="0"/>
            </a:lvl4pPr>
            <a:lvl5pPr marL="660574" indent="0">
              <a:buFont typeface="Wingdings" panose="05000000000000000000" pitchFamily="2" charset="2"/>
              <a:buNone/>
              <a:tabLst/>
              <a:defRPr sz="1083"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47336"/>
          </a:xfrm>
        </p:spPr>
        <p:txBody>
          <a:bodyPr wrap="square">
            <a:spAutoFit/>
          </a:bodyPr>
          <a:lstStyle>
            <a:lvl1pPr marL="0" indent="0">
              <a:spcBef>
                <a:spcPts val="947"/>
              </a:spcBef>
              <a:buClr>
                <a:schemeClr val="tx1"/>
              </a:buClr>
              <a:buFont typeface="Wingdings" panose="05000000000000000000" pitchFamily="2" charset="2"/>
              <a:buNone/>
              <a:defRPr sz="2166" b="0">
                <a:latin typeface="Segoe UI" panose="020B0502040204020203" pitchFamily="34" charset="0"/>
                <a:cs typeface="Segoe UI" panose="020B0502040204020203" pitchFamily="34" charset="0"/>
              </a:defRPr>
            </a:lvl1pPr>
            <a:lvl2pPr marL="197681" indent="0">
              <a:buFont typeface="Wingdings" panose="05000000000000000000" pitchFamily="2" charset="2"/>
              <a:buNone/>
              <a:defRPr sz="1547" b="0"/>
            </a:lvl2pPr>
            <a:lvl3pPr marL="348704" indent="0">
              <a:buFont typeface="Wingdings" panose="05000000000000000000" pitchFamily="2" charset="2"/>
              <a:buNone/>
              <a:tabLst/>
              <a:defRPr sz="1238" b="0"/>
            </a:lvl3pPr>
            <a:lvl4pPr marL="504638" indent="0">
              <a:buFont typeface="Wingdings" panose="05000000000000000000" pitchFamily="2" charset="2"/>
              <a:buNone/>
              <a:defRPr sz="1083" b="0"/>
            </a:lvl4pPr>
            <a:lvl5pPr marL="660574" indent="0">
              <a:buFont typeface="Wingdings" panose="05000000000000000000" pitchFamily="2" charset="2"/>
              <a:buNone/>
              <a:tabLst/>
              <a:defRPr sz="1083"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031832"/>
      </p:ext>
    </p:extLst>
  </p:cSld>
  <p:clrMapOvr>
    <a:masterClrMapping/>
  </p:clrMapOvr>
  <p:transition>
    <p:fade/>
  </p:transition>
  <p:extLst>
    <p:ext uri="{DCECCB84-F9BA-43D5-87BE-67443E8EF086}">
      <p15:sldGuideLst xmlns:p15="http://schemas.microsoft.com/office/powerpoint/2012/main">
        <p15:guide id="1" orient="horz" pos="270" userDrawn="1">
          <p15:clr>
            <a:srgbClr val="5ACBF0"/>
          </p15:clr>
        </p15:guide>
        <p15:guide id="2" orient="horz" pos="1193" userDrawn="1">
          <p15:clr>
            <a:srgbClr val="5ACBF0"/>
          </p15:clr>
        </p15:guide>
        <p15:guide id="3" orient="horz" pos="848" userDrawn="1">
          <p15:clr>
            <a:srgbClr val="5ACBF0"/>
          </p15:clr>
        </p15:guide>
        <p15:guide id="4" pos="4432" userDrawn="1">
          <p15:clr>
            <a:srgbClr val="5ACBF0"/>
          </p15:clr>
        </p15:guide>
        <p15:guide id="5" pos="4878"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428483"/>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9"/>
            <a:ext cx="5219701" cy="333264"/>
          </a:xfrm>
        </p:spPr>
        <p:txBody>
          <a:bodyPr anchor="t"/>
          <a:lstStyle>
            <a:lvl1pPr marL="0" indent="0">
              <a:spcBef>
                <a:spcPts val="0"/>
              </a:spcBef>
              <a:buNone/>
              <a:defRPr sz="2166">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9"/>
            <a:ext cx="5219701" cy="1199727"/>
          </a:xfrm>
        </p:spPr>
        <p:txBody>
          <a:bodyPr>
            <a:spAutoFit/>
          </a:bodyPr>
          <a:lstStyle>
            <a:lvl1pPr marL="132606" indent="-132606">
              <a:defRPr lang="en-US" sz="1856" dirty="0"/>
            </a:lvl1pPr>
            <a:lvl2pPr marL="265212" indent="-132606">
              <a:defRPr lang="en-US" dirty="0"/>
            </a:lvl2pPr>
            <a:lvl3pPr marL="397818" indent="-132606">
              <a:defRPr lang="en-US" dirty="0"/>
            </a:lvl3pPr>
            <a:lvl4pPr marL="515690" indent="-117872">
              <a:defRPr lang="en-US" dirty="0"/>
            </a:lvl4pPr>
            <a:lvl5pPr marL="613916" indent="-9331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9"/>
            <a:ext cx="5219701" cy="333264"/>
          </a:xfrm>
        </p:spPr>
        <p:txBody>
          <a:bodyPr anchor="t"/>
          <a:lstStyle>
            <a:lvl1pPr marL="0" indent="0">
              <a:spcBef>
                <a:spcPts val="0"/>
              </a:spcBef>
              <a:buNone/>
              <a:defRPr sz="2166">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9"/>
            <a:ext cx="5219701" cy="1199727"/>
          </a:xfrm>
        </p:spPr>
        <p:txBody>
          <a:bodyPr>
            <a:spAutoFit/>
          </a:bodyPr>
          <a:lstStyle>
            <a:lvl1pPr marL="132606" indent="-132606">
              <a:defRPr lang="en-US" sz="1856" dirty="0"/>
            </a:lvl1pPr>
            <a:lvl2pPr marL="265212" indent="-132606">
              <a:defRPr lang="en-US" dirty="0"/>
            </a:lvl2pPr>
            <a:lvl3pPr marL="397818" indent="-132606">
              <a:defRPr lang="en-US" dirty="0"/>
            </a:lvl3pPr>
            <a:lvl4pPr marL="530423" indent="-105593">
              <a:defRPr lang="en-US" dirty="0"/>
            </a:lvl4pPr>
            <a:lvl5pPr marL="613916" indent="-9331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729420"/>
      </p:ext>
    </p:extLst>
  </p:cSld>
  <p:clrMapOvr>
    <a:masterClrMapping/>
  </p:clrMapOvr>
  <p:transition>
    <p:fade/>
  </p:transition>
  <p:extLst>
    <p:ext uri="{DCECCB84-F9BA-43D5-87BE-67443E8EF086}">
      <p15:sldGuideLst xmlns:p15="http://schemas.microsoft.com/office/powerpoint/2012/main">
        <p15:guide id="1" orient="horz" pos="270" userDrawn="1">
          <p15:clr>
            <a:srgbClr val="5ACBF0"/>
          </p15:clr>
        </p15:guide>
        <p15:guide id="2" orient="horz" pos="1229" userDrawn="1">
          <p15:clr>
            <a:srgbClr val="5ACBF0"/>
          </p15:clr>
        </p15:guide>
        <p15:guide id="4" pos="4432" userDrawn="1">
          <p15:clr>
            <a:srgbClr val="5ACBF0"/>
          </p15:clr>
        </p15:guide>
        <p15:guide id="5" pos="4878" userDrawn="1">
          <p15:clr>
            <a:srgbClr val="5ACBF0"/>
          </p15:clr>
        </p15:guide>
        <p15:guide id="7" orient="horz" pos="848" userDrawn="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428483"/>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9"/>
            <a:ext cx="5219701" cy="333264"/>
          </a:xfrm>
        </p:spPr>
        <p:txBody>
          <a:bodyPr anchor="t"/>
          <a:lstStyle>
            <a:lvl1pPr marL="0" indent="0">
              <a:spcBef>
                <a:spcPts val="0"/>
              </a:spcBef>
              <a:buNone/>
              <a:defRPr sz="2166">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3"/>
            <a:ext cx="5214937" cy="1199727"/>
          </a:xfrm>
        </p:spPr>
        <p:txBody>
          <a:bodyPr/>
          <a:lstStyle>
            <a:lvl1pPr>
              <a:defRPr sz="1856"/>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9"/>
            <a:ext cx="5219701" cy="333264"/>
          </a:xfrm>
        </p:spPr>
        <p:txBody>
          <a:bodyPr anchor="t"/>
          <a:lstStyle>
            <a:lvl1pPr marL="0" indent="0">
              <a:spcBef>
                <a:spcPts val="0"/>
              </a:spcBef>
              <a:buNone/>
              <a:defRPr sz="2166">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3"/>
            <a:ext cx="5214937" cy="1199727"/>
          </a:xfrm>
        </p:spPr>
        <p:txBody>
          <a:bodyPr/>
          <a:lstStyle>
            <a:lvl1pPr>
              <a:defRPr sz="1856"/>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738395"/>
      </p:ext>
    </p:extLst>
  </p:cSld>
  <p:clrMapOvr>
    <a:masterClrMapping/>
  </p:clrMapOvr>
  <p:transition>
    <p:fade/>
  </p:transition>
  <p:extLst>
    <p:ext uri="{DCECCB84-F9BA-43D5-87BE-67443E8EF086}">
      <p15:sldGuideLst xmlns:p15="http://schemas.microsoft.com/office/powerpoint/2012/main">
        <p15:guide id="1" orient="horz" pos="270" userDrawn="1">
          <p15:clr>
            <a:srgbClr val="5ACBF0"/>
          </p15:clr>
        </p15:guide>
        <p15:guide id="2" orient="horz" pos="1229" userDrawn="1">
          <p15:clr>
            <a:srgbClr val="5ACBF0"/>
          </p15:clr>
        </p15:guide>
        <p15:guide id="4" pos="4432" userDrawn="1">
          <p15:clr>
            <a:srgbClr val="5ACBF0"/>
          </p15:clr>
        </p15:guide>
        <p15:guide id="5" pos="4878" userDrawn="1">
          <p15:clr>
            <a:srgbClr val="5ACBF0"/>
          </p15:clr>
        </p15:guide>
        <p15:guide id="7" orient="horz" pos="84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5"/>
            <a:ext cx="11018521"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2" y="1435100"/>
            <a:ext cx="5212080" cy="1268296"/>
          </a:xfrm>
        </p:spPr>
        <p:txBody>
          <a:bodyPr wrap="square">
            <a:spAutoFit/>
          </a:bodyPr>
          <a:lstStyle>
            <a:lvl1pPr marL="0" indent="0">
              <a:spcBef>
                <a:spcPts val="1225"/>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91" indent="0">
              <a:buFont typeface="Wingdings" panose="05000000000000000000" pitchFamily="2" charset="2"/>
              <a:buNone/>
              <a:defRPr sz="1600" b="0">
                <a:solidFill>
                  <a:srgbClr val="000000"/>
                </a:solidFill>
              </a:defRPr>
            </a:lvl2pPr>
            <a:lvl3pPr marL="450855" indent="0">
              <a:buFont typeface="Wingdings" panose="05000000000000000000" pitchFamily="2" charset="2"/>
              <a:buNone/>
              <a:tabLst/>
              <a:defRPr sz="1401" b="0">
                <a:solidFill>
                  <a:srgbClr val="000000"/>
                </a:solidFill>
              </a:defRPr>
            </a:lvl3pPr>
            <a:lvl4pPr marL="652470" indent="0">
              <a:buFont typeface="Wingdings" panose="05000000000000000000" pitchFamily="2" charset="2"/>
              <a:buNone/>
              <a:defRPr sz="1200" b="0">
                <a:solidFill>
                  <a:srgbClr val="000000"/>
                </a:solidFill>
              </a:defRPr>
            </a:lvl4pPr>
            <a:lvl5pPr marL="854085" indent="0">
              <a:buFont typeface="Wingdings" panose="05000000000000000000" pitchFamily="2" charset="2"/>
              <a:buNone/>
              <a:tabLst/>
              <a:defRPr sz="1001"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268296"/>
          </a:xfrm>
        </p:spPr>
        <p:txBody>
          <a:bodyPr wrap="square">
            <a:spAutoFit/>
          </a:bodyPr>
          <a:lstStyle>
            <a:lvl1pPr marL="0" indent="0">
              <a:spcBef>
                <a:spcPts val="1225"/>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91" indent="0">
              <a:buFont typeface="Wingdings" panose="05000000000000000000" pitchFamily="2" charset="2"/>
              <a:buNone/>
              <a:defRPr sz="1600" b="0">
                <a:solidFill>
                  <a:srgbClr val="000000"/>
                </a:solidFill>
              </a:defRPr>
            </a:lvl2pPr>
            <a:lvl3pPr marL="450855" indent="0">
              <a:buFont typeface="Wingdings" panose="05000000000000000000" pitchFamily="2" charset="2"/>
              <a:buNone/>
              <a:tabLst/>
              <a:defRPr sz="1401" b="0">
                <a:solidFill>
                  <a:srgbClr val="000000"/>
                </a:solidFill>
              </a:defRPr>
            </a:lvl3pPr>
            <a:lvl4pPr marL="652470" indent="0">
              <a:buFont typeface="Wingdings" panose="05000000000000000000" pitchFamily="2" charset="2"/>
              <a:buNone/>
              <a:defRPr sz="1200" b="0">
                <a:solidFill>
                  <a:srgbClr val="000000"/>
                </a:solidFill>
              </a:defRPr>
            </a:lvl4pPr>
            <a:lvl5pPr marL="854085" indent="0">
              <a:buFont typeface="Wingdings" panose="05000000000000000000" pitchFamily="2" charset="2"/>
              <a:buNone/>
              <a:tabLst/>
              <a:defRPr sz="1001"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6255720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4" y="457200"/>
            <a:ext cx="11018520" cy="428483"/>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8" y="1438275"/>
            <a:ext cx="3264408" cy="523701"/>
          </a:xfrm>
        </p:spPr>
        <p:txBody>
          <a:bodyPr anchor="t"/>
          <a:lstStyle>
            <a:lvl1pPr marL="0" indent="0">
              <a:spcBef>
                <a:spcPts val="0"/>
              </a:spcBef>
              <a:buNone/>
              <a:defRPr sz="1702">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8" y="2390775"/>
            <a:ext cx="3264408" cy="1123706"/>
          </a:xfrm>
        </p:spPr>
        <p:txBody>
          <a:bodyPr wrap="square">
            <a:spAutoFit/>
          </a:bodyPr>
          <a:lstStyle>
            <a:lvl1pPr marL="136290" indent="-136290">
              <a:defRPr lang="en-US" sz="1547" dirty="0"/>
            </a:lvl1pPr>
            <a:lvl2pPr marL="249250" indent="-116645">
              <a:defRPr lang="en-US" sz="1392" dirty="0"/>
            </a:lvl2pPr>
            <a:lvl3pPr marL="360983" indent="-106822">
              <a:defRPr lang="en-US" dirty="0"/>
            </a:lvl3pPr>
            <a:lvl4pPr marL="460437" indent="-99455">
              <a:defRPr lang="en-US" dirty="0"/>
            </a:lvl4pPr>
            <a:lvl5pPr marL="566031" indent="-9454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7" y="1438275"/>
            <a:ext cx="3264408" cy="523701"/>
          </a:xfrm>
        </p:spPr>
        <p:txBody>
          <a:bodyPr anchor="t"/>
          <a:lstStyle>
            <a:lvl1pPr marL="0" indent="0">
              <a:spcBef>
                <a:spcPts val="0"/>
              </a:spcBef>
              <a:buNone/>
              <a:defRPr sz="1702">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7" y="2384136"/>
            <a:ext cx="3264408" cy="1123706"/>
          </a:xfrm>
        </p:spPr>
        <p:txBody>
          <a:bodyPr wrap="square">
            <a:spAutoFit/>
          </a:bodyPr>
          <a:lstStyle>
            <a:lvl1pPr marL="136290" indent="-136290">
              <a:defRPr lang="en-US" sz="1547" dirty="0"/>
            </a:lvl1pPr>
            <a:lvl2pPr marL="308186" indent="-131378">
              <a:defRPr lang="en-US" sz="1392" dirty="0"/>
            </a:lvl2pPr>
            <a:lvl3pPr marL="429742" indent="-121555">
              <a:defRPr lang="en-US" dirty="0"/>
            </a:lvl3pPr>
            <a:lvl4pPr marL="530423" indent="-105593">
              <a:defRPr lang="en-US" dirty="0"/>
            </a:lvl4pPr>
            <a:lvl5pPr marL="618828" indent="-8594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523701"/>
          </a:xfrm>
        </p:spPr>
        <p:txBody>
          <a:bodyPr anchor="t"/>
          <a:lstStyle>
            <a:lvl1pPr marL="0" indent="0">
              <a:spcBef>
                <a:spcPts val="0"/>
              </a:spcBef>
              <a:buNone/>
              <a:defRPr sz="1702">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123706"/>
          </a:xfrm>
        </p:spPr>
        <p:txBody>
          <a:bodyPr wrap="square">
            <a:spAutoFit/>
          </a:bodyPr>
          <a:lstStyle>
            <a:lvl1pPr marL="136290" indent="-136290">
              <a:defRPr lang="en-US" sz="1547" dirty="0"/>
            </a:lvl1pPr>
            <a:lvl2pPr marL="308186" indent="-131378">
              <a:defRPr lang="en-US" sz="1392" dirty="0"/>
            </a:lvl2pPr>
            <a:lvl3pPr marL="429742" indent="-121555">
              <a:defRPr lang="en-US" dirty="0"/>
            </a:lvl3pPr>
            <a:lvl4pPr marL="530423" indent="-105593">
              <a:defRPr lang="en-US" dirty="0"/>
            </a:lvl4pPr>
            <a:lvl5pPr marL="618828" indent="-8594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248292"/>
      </p:ext>
    </p:extLst>
  </p:cSld>
  <p:clrMapOvr>
    <a:masterClrMapping/>
  </p:clrMapOvr>
  <p:transition>
    <p:fade/>
  </p:transition>
  <p:extLst>
    <p:ext uri="{DCECCB84-F9BA-43D5-87BE-67443E8EF086}">
      <p15:sldGuideLst xmlns:p15="http://schemas.microsoft.com/office/powerpoint/2012/main">
        <p15:guide id="3" orient="horz" pos="1412" userDrawn="1">
          <p15:clr>
            <a:srgbClr val="5ACBF0"/>
          </p15:clr>
        </p15:guide>
        <p15:guide id="4" orient="horz" pos="849" userDrawn="1">
          <p15:clr>
            <a:srgbClr val="5ACBF0"/>
          </p15:clr>
        </p15:guide>
        <p15:guide id="5" orient="horz" pos="270" userDrawn="1">
          <p15:clr>
            <a:srgbClr val="5ACBF0"/>
          </p15:clr>
        </p15:guide>
        <p15:guide id="6" pos="2945" userDrawn="1">
          <p15:clr>
            <a:srgbClr val="5ACBF0"/>
          </p15:clr>
        </p15:guide>
        <p15:guide id="7" pos="3407" userDrawn="1">
          <p15:clr>
            <a:srgbClr val="5ACBF0"/>
          </p15:clr>
        </p15:guide>
        <p15:guide id="8" pos="5904" userDrawn="1">
          <p15:clr>
            <a:srgbClr val="5ACBF0"/>
          </p15:clr>
        </p15:guide>
        <p15:guide id="9" pos="6365" userDrawn="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428483"/>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476092"/>
          </a:xfrm>
        </p:spPr>
        <p:txBody>
          <a:bodyPr anchor="t"/>
          <a:lstStyle>
            <a:lvl1pPr marL="0" indent="0">
              <a:spcBef>
                <a:spcPts val="0"/>
              </a:spcBef>
              <a:buNone/>
              <a:defRPr sz="1547">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2532063" cy="1071384"/>
          </a:xfrm>
        </p:spPr>
        <p:txBody>
          <a:bodyPr wrap="square">
            <a:spAutoFit/>
          </a:bodyPr>
          <a:lstStyle>
            <a:lvl1pPr marL="109278" indent="-109278">
              <a:defRPr lang="en-US" sz="1392" dirty="0"/>
            </a:lvl1pPr>
            <a:lvl2pPr marL="221010" indent="-96999">
              <a:defRPr lang="en-US" sz="1238" dirty="0"/>
            </a:lvl2pPr>
            <a:lvl3pPr marL="338882" indent="-103138">
              <a:defRPr lang="en-US" dirty="0"/>
            </a:lvl3pPr>
            <a:lvl4pPr marL="438337" indent="-88404">
              <a:defRPr lang="en-US" dirty="0"/>
            </a:lvl4pPr>
            <a:lvl5pPr marL="530423" indent="-8472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476092"/>
          </a:xfrm>
        </p:spPr>
        <p:txBody>
          <a:bodyPr anchor="t"/>
          <a:lstStyle>
            <a:lvl1pPr marL="0" indent="0">
              <a:spcBef>
                <a:spcPts val="0"/>
              </a:spcBef>
              <a:buNone/>
              <a:defRPr sz="1547">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6"/>
            <a:ext cx="2532063" cy="1071384"/>
          </a:xfrm>
        </p:spPr>
        <p:txBody>
          <a:bodyPr wrap="square">
            <a:spAutoFit/>
          </a:bodyPr>
          <a:lstStyle>
            <a:lvl1pPr marL="109278" indent="-109278">
              <a:defRPr lang="en-US" sz="1392" dirty="0"/>
            </a:lvl1pPr>
            <a:lvl2pPr marL="221010" indent="-96999">
              <a:defRPr lang="en-US" sz="1238" dirty="0"/>
            </a:lvl2pPr>
            <a:lvl3pPr marL="338882" indent="-103138">
              <a:defRPr lang="en-US" dirty="0"/>
            </a:lvl3pPr>
            <a:lvl4pPr marL="438337" indent="-88404">
              <a:defRPr lang="en-US" dirty="0"/>
            </a:lvl4pPr>
            <a:lvl5pPr marL="530423" indent="-8472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5"/>
            <a:ext cx="2532063" cy="476092"/>
          </a:xfrm>
        </p:spPr>
        <p:txBody>
          <a:bodyPr anchor="t"/>
          <a:lstStyle>
            <a:lvl1pPr marL="0" indent="0">
              <a:spcBef>
                <a:spcPts val="0"/>
              </a:spcBef>
              <a:buNone/>
              <a:defRPr sz="1547">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071384"/>
          </a:xfrm>
        </p:spPr>
        <p:txBody>
          <a:bodyPr wrap="square">
            <a:spAutoFit/>
          </a:bodyPr>
          <a:lstStyle>
            <a:lvl1pPr marL="109278" indent="-109278">
              <a:defRPr lang="en-US" sz="1392" dirty="0"/>
            </a:lvl1pPr>
            <a:lvl2pPr marL="221010" indent="-96999">
              <a:defRPr lang="en-US" sz="1238" dirty="0"/>
            </a:lvl2pPr>
            <a:lvl3pPr marL="338882" indent="-103138">
              <a:defRPr lang="en-US" dirty="0"/>
            </a:lvl3pPr>
            <a:lvl4pPr marL="438337" indent="-88404">
              <a:defRPr lang="en-US" dirty="0"/>
            </a:lvl4pPr>
            <a:lvl5pPr marL="530423" indent="-8472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4" y="1438275"/>
            <a:ext cx="2533650" cy="476092"/>
          </a:xfrm>
        </p:spPr>
        <p:txBody>
          <a:bodyPr anchor="t"/>
          <a:lstStyle>
            <a:lvl1pPr marL="0" indent="0">
              <a:spcBef>
                <a:spcPts val="0"/>
              </a:spcBef>
              <a:buNone/>
              <a:defRPr sz="1547">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6"/>
            <a:ext cx="2532063" cy="1071384"/>
          </a:xfrm>
        </p:spPr>
        <p:txBody>
          <a:bodyPr wrap="square">
            <a:spAutoFit/>
          </a:bodyPr>
          <a:lstStyle>
            <a:lvl1pPr marL="109278" indent="-109278">
              <a:defRPr lang="en-US" sz="1392" dirty="0"/>
            </a:lvl1pPr>
            <a:lvl2pPr marL="221010" indent="-96999">
              <a:defRPr lang="en-US" sz="1238" dirty="0"/>
            </a:lvl2pPr>
            <a:lvl3pPr marL="338882" indent="-103138">
              <a:defRPr lang="en-US" dirty="0"/>
            </a:lvl3pPr>
            <a:lvl4pPr marL="438337" indent="-88404">
              <a:defRPr lang="en-US" dirty="0"/>
            </a:lvl4pPr>
            <a:lvl5pPr marL="530423" indent="-8472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58125"/>
      </p:ext>
    </p:extLst>
  </p:cSld>
  <p:clrMapOvr>
    <a:masterClrMapping/>
  </p:clrMapOvr>
  <p:transition>
    <p:fade/>
  </p:transition>
  <p:extLst>
    <p:ext uri="{DCECCB84-F9BA-43D5-87BE-67443E8EF086}">
      <p15:sldGuideLst xmlns:p15="http://schemas.microsoft.com/office/powerpoint/2012/main">
        <p15:guide id="4" orient="horz" pos="849" userDrawn="1">
          <p15:clr>
            <a:srgbClr val="5ACBF0"/>
          </p15:clr>
        </p15:guide>
        <p15:guide id="5" orient="horz" pos="270" userDrawn="1">
          <p15:clr>
            <a:srgbClr val="5ACBF0"/>
          </p15:clr>
        </p15:guide>
        <p15:guide id="6" pos="2379" userDrawn="1">
          <p15:clr>
            <a:srgbClr val="5ACBF0"/>
          </p15:clr>
        </p15:guide>
        <p15:guide id="7" pos="2606" userDrawn="1">
          <p15:clr>
            <a:srgbClr val="5ACBF0"/>
          </p15:clr>
        </p15:guide>
        <p15:guide id="8" pos="4541" userDrawn="1">
          <p15:clr>
            <a:srgbClr val="5ACBF0"/>
          </p15:clr>
        </p15:guide>
        <p15:guide id="9" pos="4768" userDrawn="1">
          <p15:clr>
            <a:srgbClr val="5ACBF0"/>
          </p15:clr>
        </p15:guide>
        <p15:guide id="10" pos="6703" userDrawn="1">
          <p15:clr>
            <a:srgbClr val="5ACBF0"/>
          </p15:clr>
        </p15:guide>
        <p15:guide id="11" pos="6928" userDrawn="1">
          <p15:clr>
            <a:srgbClr val="5ACBF0"/>
          </p15:clr>
        </p15:guide>
        <p15:guide id="12" orient="horz" pos="1346" userDrawn="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428483"/>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1" y="1438276"/>
            <a:ext cx="1965960" cy="380873"/>
          </a:xfrm>
        </p:spPr>
        <p:txBody>
          <a:bodyPr anchor="t"/>
          <a:lstStyle>
            <a:lvl1pPr marL="0" indent="0">
              <a:spcBef>
                <a:spcPts val="0"/>
              </a:spcBef>
              <a:buNone/>
              <a:defRPr sz="1238">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5"/>
            <a:ext cx="1965960" cy="1099821"/>
          </a:xfrm>
        </p:spPr>
        <p:txBody>
          <a:bodyPr wrap="square">
            <a:spAutoFit/>
          </a:bodyPr>
          <a:lstStyle>
            <a:lvl1pPr marL="109278" indent="-109278">
              <a:defRPr lang="en-US" sz="1161" dirty="0"/>
            </a:lvl1pPr>
            <a:lvl2pPr marL="221010" indent="-96999">
              <a:defRPr lang="en-US" sz="1083" dirty="0"/>
            </a:lvl2pPr>
            <a:lvl3pPr marL="338882" indent="-103138">
              <a:defRPr lang="en-US" sz="1083" dirty="0"/>
            </a:lvl3pPr>
            <a:lvl4pPr marL="438337" indent="-88404">
              <a:defRPr lang="en-US" sz="928" dirty="0"/>
            </a:lvl4pPr>
            <a:lvl5pPr marL="530423" indent="-84721">
              <a:defRPr lang="en-US" sz="928"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8" y="1438276"/>
            <a:ext cx="1965960" cy="380873"/>
          </a:xfrm>
        </p:spPr>
        <p:txBody>
          <a:bodyPr anchor="t"/>
          <a:lstStyle>
            <a:lvl1pPr marL="0" indent="0">
              <a:spcBef>
                <a:spcPts val="0"/>
              </a:spcBef>
              <a:buNone/>
              <a:defRPr sz="1238">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8" y="2276476"/>
            <a:ext cx="1965960" cy="1099821"/>
          </a:xfrm>
        </p:spPr>
        <p:txBody>
          <a:bodyPr wrap="square">
            <a:spAutoFit/>
          </a:bodyPr>
          <a:lstStyle>
            <a:lvl1pPr marL="109278" indent="-109278">
              <a:defRPr lang="en-US" sz="1161" dirty="0"/>
            </a:lvl1pPr>
            <a:lvl2pPr marL="221010" indent="-96999">
              <a:defRPr lang="en-US" sz="1083" dirty="0"/>
            </a:lvl2pPr>
            <a:lvl3pPr marL="338882" indent="-103138">
              <a:defRPr lang="en-US" sz="1083" dirty="0"/>
            </a:lvl3pPr>
            <a:lvl4pPr marL="438337" indent="-88404">
              <a:defRPr lang="en-US" sz="928" dirty="0"/>
            </a:lvl4pPr>
            <a:lvl5pPr marL="530423" indent="-84721">
              <a:defRPr lang="en-US" sz="928"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5" y="1438276"/>
            <a:ext cx="1965960" cy="380873"/>
          </a:xfrm>
        </p:spPr>
        <p:txBody>
          <a:bodyPr anchor="t"/>
          <a:lstStyle>
            <a:lvl1pPr marL="0" indent="0">
              <a:spcBef>
                <a:spcPts val="0"/>
              </a:spcBef>
              <a:buNone/>
              <a:defRPr sz="1238">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5" y="2283115"/>
            <a:ext cx="1965960" cy="1099821"/>
          </a:xfrm>
        </p:spPr>
        <p:txBody>
          <a:bodyPr wrap="square">
            <a:spAutoFit/>
          </a:bodyPr>
          <a:lstStyle>
            <a:lvl1pPr marL="109278" indent="-109278">
              <a:defRPr lang="en-US" sz="1161" dirty="0"/>
            </a:lvl1pPr>
            <a:lvl2pPr marL="221010" indent="-96999">
              <a:defRPr lang="en-US" sz="1083" dirty="0"/>
            </a:lvl2pPr>
            <a:lvl3pPr marL="338882" indent="-103138">
              <a:defRPr lang="en-US" sz="1083" dirty="0"/>
            </a:lvl3pPr>
            <a:lvl4pPr marL="438337" indent="-88404">
              <a:defRPr lang="en-US" sz="928" dirty="0"/>
            </a:lvl4pPr>
            <a:lvl5pPr marL="530423" indent="-84721">
              <a:defRPr lang="en-US" sz="928"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380873"/>
          </a:xfrm>
        </p:spPr>
        <p:txBody>
          <a:bodyPr anchor="t"/>
          <a:lstStyle>
            <a:lvl1pPr marL="0" indent="0">
              <a:spcBef>
                <a:spcPts val="0"/>
              </a:spcBef>
              <a:buNone/>
              <a:defRPr sz="1238">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6"/>
            <a:ext cx="1965960" cy="1099821"/>
          </a:xfrm>
        </p:spPr>
        <p:txBody>
          <a:bodyPr wrap="square">
            <a:spAutoFit/>
          </a:bodyPr>
          <a:lstStyle>
            <a:lvl1pPr marL="109278" indent="-109278">
              <a:defRPr lang="en-US" sz="1161" dirty="0"/>
            </a:lvl1pPr>
            <a:lvl2pPr marL="221010" indent="-96999">
              <a:defRPr lang="en-US" sz="1083" dirty="0"/>
            </a:lvl2pPr>
            <a:lvl3pPr marL="338882" indent="-103138">
              <a:defRPr lang="en-US" sz="1083" dirty="0"/>
            </a:lvl3pPr>
            <a:lvl4pPr marL="438337" indent="-88404">
              <a:defRPr lang="en-US" sz="928" dirty="0"/>
            </a:lvl4pPr>
            <a:lvl5pPr marL="530423" indent="-84721">
              <a:defRPr lang="en-US" sz="928"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380873"/>
          </a:xfrm>
        </p:spPr>
        <p:txBody>
          <a:bodyPr anchor="t"/>
          <a:lstStyle>
            <a:lvl1pPr marL="0" indent="0">
              <a:spcBef>
                <a:spcPts val="0"/>
              </a:spcBef>
              <a:buNone/>
              <a:defRPr sz="1238">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6"/>
            <a:ext cx="1965960" cy="1099821"/>
          </a:xfrm>
        </p:spPr>
        <p:txBody>
          <a:bodyPr wrap="square">
            <a:spAutoFit/>
          </a:bodyPr>
          <a:lstStyle>
            <a:lvl1pPr marL="109278" indent="-109278">
              <a:defRPr lang="en-US" sz="1161" dirty="0"/>
            </a:lvl1pPr>
            <a:lvl2pPr marL="221010" indent="-96999">
              <a:defRPr lang="en-US" sz="1083" dirty="0"/>
            </a:lvl2pPr>
            <a:lvl3pPr marL="338882" indent="-103138">
              <a:defRPr lang="en-US" sz="1083" dirty="0"/>
            </a:lvl3pPr>
            <a:lvl4pPr marL="438337" indent="-88404">
              <a:defRPr lang="en-US" sz="928" dirty="0"/>
            </a:lvl4pPr>
            <a:lvl5pPr marL="530423" indent="-84721">
              <a:defRPr lang="en-US" sz="928"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222366"/>
      </p:ext>
    </p:extLst>
  </p:cSld>
  <p:clrMapOvr>
    <a:masterClrMapping/>
  </p:clrMapOvr>
  <p:transition>
    <p:fade/>
  </p:transition>
  <p:extLst>
    <p:ext uri="{DCECCB84-F9BA-43D5-87BE-67443E8EF086}">
      <p15:sldGuideLst xmlns:p15="http://schemas.microsoft.com/office/powerpoint/2012/main">
        <p15:guide id="4" orient="horz" pos="849" userDrawn="1">
          <p15:clr>
            <a:srgbClr val="5ACBF0"/>
          </p15:clr>
        </p15:guide>
        <p15:guide id="5" orient="horz" pos="270" userDrawn="1">
          <p15:clr>
            <a:srgbClr val="5ACBF0"/>
          </p15:clr>
        </p15:guide>
        <p15:guide id="6" pos="1952" userDrawn="1">
          <p15:clr>
            <a:srgbClr val="5ACBF0"/>
          </p15:clr>
        </p15:guide>
        <p15:guide id="7" pos="2176" userDrawn="1">
          <p15:clr>
            <a:srgbClr val="5ACBF0"/>
          </p15:clr>
        </p15:guide>
        <p15:guide id="8" pos="3679" userDrawn="1">
          <p15:clr>
            <a:srgbClr val="5ACBF0"/>
          </p15:clr>
        </p15:guide>
        <p15:guide id="9" pos="3904" userDrawn="1">
          <p15:clr>
            <a:srgbClr val="5ACBF0"/>
          </p15:clr>
        </p15:guide>
        <p15:guide id="10" pos="5407" userDrawn="1">
          <p15:clr>
            <a:srgbClr val="5ACBF0"/>
          </p15:clr>
        </p15:guide>
        <p15:guide id="11" pos="7139" userDrawn="1">
          <p15:clr>
            <a:srgbClr val="5ACBF0"/>
          </p15:clr>
        </p15:guide>
        <p15:guide id="12" orient="horz" pos="1346" userDrawn="1">
          <p15:clr>
            <a:srgbClr val="5ACBF0"/>
          </p15:clr>
        </p15:guide>
        <p15:guide id="13" pos="5632" userDrawn="1">
          <p15:clr>
            <a:srgbClr val="5ACBF0"/>
          </p15:clr>
        </p15:guide>
        <p15:guide id="14" pos="7360" userDrawn="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1371500"/>
      </p:ext>
    </p:extLst>
  </p:cSld>
  <p:clrMapOvr>
    <a:masterClrMapping/>
  </p:clrMapOvr>
  <p:transition>
    <p:fade/>
  </p:transition>
  <p:extLst>
    <p:ext uri="{DCECCB84-F9BA-43D5-87BE-67443E8EF086}">
      <p15:sldGuideLst xmlns:p15="http://schemas.microsoft.com/office/powerpoint/2012/main">
        <p15:guide id="6" pos="944" userDrawn="1">
          <p15:clr>
            <a:srgbClr val="A4A3A4"/>
          </p15:clr>
        </p15:guide>
        <p15:guide id="7" pos="1166" userDrawn="1">
          <p15:clr>
            <a:srgbClr val="A4A3A4"/>
          </p15:clr>
        </p15:guide>
        <p15:guide id="8" pos="1664" userDrawn="1">
          <p15:clr>
            <a:srgbClr val="A4A3A4"/>
          </p15:clr>
        </p15:guide>
        <p15:guide id="9" pos="1886" userDrawn="1">
          <p15:clr>
            <a:srgbClr val="A4A3A4"/>
          </p15:clr>
        </p15:guide>
        <p15:guide id="10" pos="2384" userDrawn="1">
          <p15:clr>
            <a:srgbClr val="A4A3A4"/>
          </p15:clr>
        </p15:guide>
        <p15:guide id="11" pos="2606" userDrawn="1">
          <p15:clr>
            <a:srgbClr val="A4A3A4"/>
          </p15:clr>
        </p15:guide>
        <p15:guide id="12" pos="3104" userDrawn="1">
          <p15:clr>
            <a:srgbClr val="A4A3A4"/>
          </p15:clr>
        </p15:guide>
        <p15:guide id="13" pos="3326" userDrawn="1">
          <p15:clr>
            <a:srgbClr val="A4A3A4"/>
          </p15:clr>
        </p15:guide>
        <p15:guide id="14" pos="3824" userDrawn="1">
          <p15:clr>
            <a:srgbClr val="A4A3A4"/>
          </p15:clr>
        </p15:guide>
        <p15:guide id="15" pos="4046" userDrawn="1">
          <p15:clr>
            <a:srgbClr val="A4A3A4"/>
          </p15:clr>
        </p15:guide>
        <p15:guide id="16" pos="4544" userDrawn="1">
          <p15:clr>
            <a:srgbClr val="A4A3A4"/>
          </p15:clr>
        </p15:guide>
        <p15:guide id="17" pos="4766" userDrawn="1">
          <p15:clr>
            <a:srgbClr val="A4A3A4"/>
          </p15:clr>
        </p15:guide>
        <p15:guide id="18" pos="5264" userDrawn="1">
          <p15:clr>
            <a:srgbClr val="A4A3A4"/>
          </p15:clr>
        </p15:guide>
        <p15:guide id="19" pos="5486" userDrawn="1">
          <p15:clr>
            <a:srgbClr val="A4A3A4"/>
          </p15:clr>
        </p15:guide>
        <p15:guide id="20" pos="5984" userDrawn="1">
          <p15:clr>
            <a:srgbClr val="A4A3A4"/>
          </p15:clr>
        </p15:guide>
        <p15:guide id="21" pos="6206" userDrawn="1">
          <p15:clr>
            <a:srgbClr val="A4A3A4"/>
          </p15:clr>
        </p15:guide>
        <p15:guide id="22" pos="6702" userDrawn="1">
          <p15:clr>
            <a:srgbClr val="A4A3A4"/>
          </p15:clr>
        </p15:guide>
        <p15:guide id="23" pos="6926" userDrawn="1">
          <p15:clr>
            <a:srgbClr val="A4A3A4"/>
          </p15:clr>
        </p15:guide>
        <p15:guide id="25" pos="7646" userDrawn="1">
          <p15:clr>
            <a:srgbClr val="A4A3A4"/>
          </p15:clr>
        </p15:guide>
        <p15:guide id="26" pos="8142" userDrawn="1">
          <p15:clr>
            <a:srgbClr val="A4A3A4"/>
          </p15:clr>
        </p15:guide>
        <p15:guide id="27" pos="8364" userDrawn="1">
          <p15:clr>
            <a:srgbClr val="A4A3A4"/>
          </p15:clr>
        </p15:guide>
        <p15:guide id="28" orient="horz" pos="848" userDrawn="1">
          <p15:clr>
            <a:srgbClr val="5ACBF0"/>
          </p15:clr>
        </p15:guide>
        <p15:guide id="29" orient="horz" pos="1192" userDrawn="1">
          <p15:clr>
            <a:srgbClr val="5ACBF0"/>
          </p15:clr>
        </p15:guide>
        <p15:guide id="30" orient="horz" pos="270" userDrawn="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3000518"/>
            <a:ext cx="4127692" cy="85696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571723317"/>
      </p:ext>
    </p:extLst>
  </p:cSld>
  <p:clrMapOvr>
    <a:masterClrMapping/>
  </p:clrMapOvr>
  <p:transition>
    <p:fade/>
  </p:transition>
  <p:extLst>
    <p:ext uri="{DCECCB84-F9BA-43D5-87BE-67443E8EF086}">
      <p15:sldGuideLst xmlns:p15="http://schemas.microsoft.com/office/powerpoint/2012/main">
        <p15:guide id="6" pos="944" userDrawn="1">
          <p15:clr>
            <a:srgbClr val="A4A3A4"/>
          </p15:clr>
        </p15:guide>
        <p15:guide id="7" pos="1166" userDrawn="1">
          <p15:clr>
            <a:srgbClr val="A4A3A4"/>
          </p15:clr>
        </p15:guide>
        <p15:guide id="8" pos="1664" userDrawn="1">
          <p15:clr>
            <a:srgbClr val="A4A3A4"/>
          </p15:clr>
        </p15:guide>
        <p15:guide id="9" pos="1886" userDrawn="1">
          <p15:clr>
            <a:srgbClr val="A4A3A4"/>
          </p15:clr>
        </p15:guide>
        <p15:guide id="10" pos="2384" userDrawn="1">
          <p15:clr>
            <a:srgbClr val="A4A3A4"/>
          </p15:clr>
        </p15:guide>
        <p15:guide id="11" pos="2606" userDrawn="1">
          <p15:clr>
            <a:srgbClr val="A4A3A4"/>
          </p15:clr>
        </p15:guide>
        <p15:guide id="12" pos="3104" userDrawn="1">
          <p15:clr>
            <a:srgbClr val="A4A3A4"/>
          </p15:clr>
        </p15:guide>
        <p15:guide id="13" pos="3326" userDrawn="1">
          <p15:clr>
            <a:srgbClr val="A4A3A4"/>
          </p15:clr>
        </p15:guide>
        <p15:guide id="14" pos="3824" userDrawn="1">
          <p15:clr>
            <a:srgbClr val="A4A3A4"/>
          </p15:clr>
        </p15:guide>
        <p15:guide id="16" pos="4544" userDrawn="1">
          <p15:clr>
            <a:srgbClr val="A4A3A4"/>
          </p15:clr>
        </p15:guide>
        <p15:guide id="17" pos="4766" userDrawn="1">
          <p15:clr>
            <a:srgbClr val="A4A3A4"/>
          </p15:clr>
        </p15:guide>
        <p15:guide id="18" pos="5264" userDrawn="1">
          <p15:clr>
            <a:srgbClr val="A4A3A4"/>
          </p15:clr>
        </p15:guide>
        <p15:guide id="19" pos="5486" userDrawn="1">
          <p15:clr>
            <a:srgbClr val="A4A3A4"/>
          </p15:clr>
        </p15:guide>
        <p15:guide id="20" pos="5984" userDrawn="1">
          <p15:clr>
            <a:srgbClr val="A4A3A4"/>
          </p15:clr>
        </p15:guide>
        <p15:guide id="21" pos="6206" userDrawn="1">
          <p15:clr>
            <a:srgbClr val="A4A3A4"/>
          </p15:clr>
        </p15:guide>
        <p15:guide id="22" pos="6702" userDrawn="1">
          <p15:clr>
            <a:srgbClr val="A4A3A4"/>
          </p15:clr>
        </p15:guide>
        <p15:guide id="23" pos="6926" userDrawn="1">
          <p15:clr>
            <a:srgbClr val="A4A3A4"/>
          </p15:clr>
        </p15:guide>
        <p15:guide id="24" pos="7422" userDrawn="1">
          <p15:clr>
            <a:srgbClr val="A4A3A4"/>
          </p15:clr>
        </p15:guide>
        <p15:guide id="25" pos="7646" userDrawn="1">
          <p15:clr>
            <a:srgbClr val="A4A3A4"/>
          </p15:clr>
        </p15:guide>
        <p15:guide id="26" pos="8142" userDrawn="1">
          <p15:clr>
            <a:srgbClr val="A4A3A4"/>
          </p15:clr>
        </p15:guide>
        <p15:guide id="27" pos="8364" userDrawn="1">
          <p15:clr>
            <a:srgbClr val="A4A3A4"/>
          </p15:clr>
        </p15:guide>
        <p15:guide id="30" orient="horz" pos="270" userDrawn="1">
          <p15:clr>
            <a:srgbClr val="5ACBF0"/>
          </p15:clr>
        </p15:guide>
        <p15:guide id="32" orient="horz" pos="2025" userDrawn="1">
          <p15:clr>
            <a:srgbClr val="5ACBF0"/>
          </p15:clr>
        </p15:guide>
        <p15:guide id="33" pos="3607" userDrawn="1">
          <p15:clr>
            <a:srgbClr val="5ACBF0"/>
          </p15:clr>
        </p15:guide>
        <p15:guide id="34" pos="4044" userDrawn="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146199"/>
            <a:ext cx="9144000" cy="385623"/>
          </a:xfrm>
          <a:noFill/>
        </p:spPr>
        <p:txBody>
          <a:bodyPr lIns="0" tIns="0" rIns="0" bIns="0" anchor="b" anchorCtr="0">
            <a:spAutoFit/>
          </a:bodyPr>
          <a:lstStyle>
            <a:lvl1pPr algn="l" defTabSz="721418" rtl="0" eaLnBrk="1" latinLnBrk="0" hangingPunct="1">
              <a:lnSpc>
                <a:spcPct val="90000"/>
              </a:lnSpc>
              <a:spcBef>
                <a:spcPct val="0"/>
              </a:spcBef>
              <a:buNone/>
              <a:defRPr lang="en-US" sz="2784" b="0" kern="1200" cap="none" spc="-38"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61850"/>
          </a:xfrm>
          <a:noFill/>
        </p:spPr>
        <p:txBody>
          <a:bodyPr lIns="0" tIns="0" rIns="0" bIns="0">
            <a:spAutoFit/>
          </a:bodyPr>
          <a:lstStyle>
            <a:lvl1pPr marL="0" indent="0">
              <a:spcBef>
                <a:spcPts val="0"/>
              </a:spcBef>
              <a:spcAft>
                <a:spcPts val="0"/>
              </a:spcAft>
              <a:buFont typeface="Arial" panose="020B0604020202020204" pitchFamily="34" charset="0"/>
              <a:buNone/>
              <a:defRPr sz="1702"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364864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25" userDrawn="1">
          <p15:clr>
            <a:srgbClr val="FBAE40"/>
          </p15:clr>
        </p15:guide>
        <p15:guide id="2" pos="7436" userDrawn="1">
          <p15:clr>
            <a:srgbClr val="5ACBF0"/>
          </p15:clr>
        </p15:guide>
        <p15:guide id="3" orient="horz" pos="1791" userDrawn="1">
          <p15:clr>
            <a:srgbClr val="5ACBF0"/>
          </p15:clr>
        </p15:guide>
        <p15:guide id="4" orient="horz" pos="2348" userDrawn="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637" y="3148784"/>
            <a:ext cx="5163832" cy="385623"/>
          </a:xfrm>
          <a:noFill/>
        </p:spPr>
        <p:txBody>
          <a:bodyPr wrap="square" lIns="0" tIns="0" rIns="0" bIns="0" anchor="b" anchorCtr="0">
            <a:spAutoFit/>
          </a:bodyPr>
          <a:lstStyle>
            <a:lvl1pPr algn="l" defTabSz="721418" rtl="0" eaLnBrk="1" latinLnBrk="0" hangingPunct="1">
              <a:lnSpc>
                <a:spcPct val="90000"/>
              </a:lnSpc>
              <a:spcBef>
                <a:spcPct val="0"/>
              </a:spcBef>
              <a:buNone/>
              <a:defRPr lang="en-US" sz="2784"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3"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1446" tIns="113157" rIns="141446" bIns="113157" numCol="1" spcCol="0" rtlCol="0" fromWordArt="0" anchor="t" anchorCtr="0" forceAA="0" compatLnSpc="1">
            <a:prstTxWarp prst="textNoShape">
              <a:avLst/>
            </a:prstTxWarp>
            <a:noAutofit/>
          </a:bodyPr>
          <a:lstStyle/>
          <a:p>
            <a:pPr algn="l" defTabSz="721208" fontAlgn="base">
              <a:spcBef>
                <a:spcPct val="0"/>
              </a:spcBef>
              <a:spcAft>
                <a:spcPct val="0"/>
              </a:spcAft>
            </a:pPr>
            <a:endParaRPr lang="en-US" sz="1547"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5796280" y="-1"/>
            <a:ext cx="6395721" cy="6858001"/>
          </a:xfrm>
          <a:prstGeom prst="rect">
            <a:avLst/>
          </a:prstGeom>
        </p:spPr>
      </p:pic>
    </p:spTree>
    <p:extLst>
      <p:ext uri="{BB962C8B-B14F-4D97-AF65-F5344CB8AC3E}">
        <p14:creationId xmlns:p14="http://schemas.microsoft.com/office/powerpoint/2010/main" val="241336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25" userDrawn="1">
          <p15:clr>
            <a:srgbClr val="FBAE40"/>
          </p15:clr>
        </p15:guide>
        <p15:guide id="2" pos="7436" userDrawn="1">
          <p15:clr>
            <a:srgbClr val="5ACBF0"/>
          </p15:clr>
        </p15:guide>
        <p15:guide id="3" orient="horz" pos="1791" userDrawn="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229649"/>
      </p:ext>
    </p:extLst>
  </p:cSld>
  <p:clrMapOvr>
    <a:masterClrMapping/>
  </p:clrMapOvr>
  <p:transition>
    <p:fade/>
  </p:transition>
  <p:extLst>
    <p:ext uri="{DCECCB84-F9BA-43D5-87BE-67443E8EF086}">
      <p15:sldGuideLst xmlns:p15="http://schemas.microsoft.com/office/powerpoint/2012/main">
        <p15:guide id="6" pos="944" userDrawn="1">
          <p15:clr>
            <a:srgbClr val="A4A3A4"/>
          </p15:clr>
        </p15:guide>
        <p15:guide id="7" pos="1166" userDrawn="1">
          <p15:clr>
            <a:srgbClr val="A4A3A4"/>
          </p15:clr>
        </p15:guide>
        <p15:guide id="8" pos="1664" userDrawn="1">
          <p15:clr>
            <a:srgbClr val="A4A3A4"/>
          </p15:clr>
        </p15:guide>
        <p15:guide id="9" pos="1886" userDrawn="1">
          <p15:clr>
            <a:srgbClr val="A4A3A4"/>
          </p15:clr>
        </p15:guide>
        <p15:guide id="10" pos="2384" userDrawn="1">
          <p15:clr>
            <a:srgbClr val="A4A3A4"/>
          </p15:clr>
        </p15:guide>
        <p15:guide id="11" pos="2606" userDrawn="1">
          <p15:clr>
            <a:srgbClr val="A4A3A4"/>
          </p15:clr>
        </p15:guide>
        <p15:guide id="12" pos="3104" userDrawn="1">
          <p15:clr>
            <a:srgbClr val="A4A3A4"/>
          </p15:clr>
        </p15:guide>
        <p15:guide id="13" pos="3326" userDrawn="1">
          <p15:clr>
            <a:srgbClr val="A4A3A4"/>
          </p15:clr>
        </p15:guide>
        <p15:guide id="14" pos="3832" userDrawn="1">
          <p15:clr>
            <a:srgbClr val="A4A3A4"/>
          </p15:clr>
        </p15:guide>
        <p15:guide id="15" pos="4058" userDrawn="1">
          <p15:clr>
            <a:srgbClr val="A4A3A4"/>
          </p15:clr>
        </p15:guide>
        <p15:guide id="16" pos="4550" userDrawn="1">
          <p15:clr>
            <a:srgbClr val="A4A3A4"/>
          </p15:clr>
        </p15:guide>
        <p15:guide id="17" pos="4765" userDrawn="1">
          <p15:clr>
            <a:srgbClr val="A4A3A4"/>
          </p15:clr>
        </p15:guide>
        <p15:guide id="18" pos="5263" userDrawn="1">
          <p15:clr>
            <a:srgbClr val="A4A3A4"/>
          </p15:clr>
        </p15:guide>
        <p15:guide id="19" pos="5492" userDrawn="1">
          <p15:clr>
            <a:srgbClr val="A4A3A4"/>
          </p15:clr>
        </p15:guide>
        <p15:guide id="20" pos="5984" userDrawn="1">
          <p15:clr>
            <a:srgbClr val="A4A3A4"/>
          </p15:clr>
        </p15:guide>
        <p15:guide id="21" pos="6206" userDrawn="1">
          <p15:clr>
            <a:srgbClr val="A4A3A4"/>
          </p15:clr>
        </p15:guide>
        <p15:guide id="22" pos="6702" userDrawn="1">
          <p15:clr>
            <a:srgbClr val="A4A3A4"/>
          </p15:clr>
        </p15:guide>
        <p15:guide id="23" pos="6926" userDrawn="1">
          <p15:clr>
            <a:srgbClr val="A4A3A4"/>
          </p15:clr>
        </p15:guide>
        <p15:guide id="24" pos="7422" userDrawn="1">
          <p15:clr>
            <a:srgbClr val="A4A3A4"/>
          </p15:clr>
        </p15:guide>
        <p15:guide id="25" pos="7646" userDrawn="1">
          <p15:clr>
            <a:srgbClr val="A4A3A4"/>
          </p15:clr>
        </p15:guide>
        <p15:guide id="26" pos="8142" userDrawn="1">
          <p15:clr>
            <a:srgbClr val="A4A3A4"/>
          </p15:clr>
        </p15:guide>
        <p15:guide id="27" pos="8364" userDrawn="1">
          <p15:clr>
            <a:srgbClr val="A4A3A4"/>
          </p15:clr>
        </p15:guide>
        <p15:guide id="28" orient="horz" pos="848" userDrawn="1">
          <p15:clr>
            <a:srgbClr val="5ACBF0"/>
          </p15:clr>
        </p15:guide>
        <p15:guide id="29" orient="horz" pos="1192" userDrawn="1">
          <p15:clr>
            <a:srgbClr val="5ACBF0"/>
          </p15:clr>
        </p15:guide>
        <p15:guide id="30" orient="horz" pos="270" userDrawn="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00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9"/>
            <a:ext cx="11018838" cy="1713931"/>
          </a:xfrm>
        </p:spPr>
        <p:txBody>
          <a:bodyPr>
            <a:spAutoFit/>
          </a:bodyPr>
          <a:lstStyle>
            <a:lvl1pPr>
              <a:defRPr sz="2784">
                <a:latin typeface="+mn-lt"/>
              </a:defRPr>
            </a:lvl1pPr>
            <a:lvl2pPr>
              <a:defRPr sz="2166">
                <a:latin typeface="+mn-lt"/>
              </a:defRPr>
            </a:lvl2pPr>
            <a:lvl3pPr>
              <a:defRPr sz="1856">
                <a:latin typeface="+mn-lt"/>
              </a:defRPr>
            </a:lvl3pPr>
            <a:lvl4pPr>
              <a:defRPr sz="1547">
                <a:latin typeface="+mn-lt"/>
              </a:defRPr>
            </a:lvl4pPr>
            <a:lvl5pPr>
              <a:defRPr sz="139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2862" spc="-39"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7275886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848" userDrawn="1">
          <p15:clr>
            <a:srgbClr val="5ACBF0"/>
          </p15:clr>
        </p15:guide>
        <p15:guide id="2" orient="horz" pos="270"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2"/>
            <a:ext cx="11018521"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2" y="1437481"/>
            <a:ext cx="5212080" cy="1268296"/>
          </a:xfrm>
        </p:spPr>
        <p:txBody>
          <a:bodyPr wrap="square">
            <a:spAutoFit/>
          </a:bodyPr>
          <a:lstStyle>
            <a:lvl1pPr marL="231777" indent="-231777">
              <a:spcBef>
                <a:spcPts val="1225"/>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44" indent="-171453">
              <a:buFont typeface="Wingdings" panose="05000000000000000000" pitchFamily="2" charset="2"/>
              <a:buChar char=""/>
              <a:defRPr sz="1600" b="0">
                <a:solidFill>
                  <a:srgbClr val="000000"/>
                </a:solidFill>
              </a:defRPr>
            </a:lvl2pPr>
            <a:lvl3pPr marL="639772" indent="-188916">
              <a:buFont typeface="Wingdings" panose="05000000000000000000" pitchFamily="2" charset="2"/>
              <a:buChar char=""/>
              <a:tabLst/>
              <a:defRPr sz="1401" b="0">
                <a:solidFill>
                  <a:srgbClr val="000000"/>
                </a:solidFill>
              </a:defRPr>
            </a:lvl3pPr>
            <a:lvl4pPr marL="828686" indent="-176216">
              <a:buFont typeface="Wingdings" panose="05000000000000000000" pitchFamily="2" charset="2"/>
              <a:buChar char=""/>
              <a:defRPr sz="1200" b="0">
                <a:solidFill>
                  <a:srgbClr val="000000"/>
                </a:solidFill>
              </a:defRPr>
            </a:lvl4pPr>
            <a:lvl5pPr marL="1023951" indent="-169865">
              <a:buFont typeface="Wingdings" panose="05000000000000000000" pitchFamily="2" charset="2"/>
              <a:buChar char=""/>
              <a:tabLst/>
              <a:defRPr sz="1001"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51" y="1437481"/>
            <a:ext cx="5212080" cy="1268296"/>
          </a:xfrm>
        </p:spPr>
        <p:txBody>
          <a:bodyPr wrap="square">
            <a:spAutoFit/>
          </a:bodyPr>
          <a:lstStyle>
            <a:lvl1pPr marL="231777" indent="-231777">
              <a:spcBef>
                <a:spcPts val="1225"/>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44" indent="-171453">
              <a:buFont typeface="Wingdings" panose="05000000000000000000" pitchFamily="2" charset="2"/>
              <a:buChar char=""/>
              <a:defRPr sz="1600" b="0">
                <a:solidFill>
                  <a:srgbClr val="000000"/>
                </a:solidFill>
              </a:defRPr>
            </a:lvl2pPr>
            <a:lvl3pPr marL="639772" indent="-188916">
              <a:buFont typeface="Wingdings" panose="05000000000000000000" pitchFamily="2" charset="2"/>
              <a:buChar char=""/>
              <a:tabLst/>
              <a:defRPr sz="1401" b="0">
                <a:solidFill>
                  <a:srgbClr val="000000"/>
                </a:solidFill>
              </a:defRPr>
            </a:lvl3pPr>
            <a:lvl4pPr marL="828686" indent="-176216">
              <a:buFont typeface="Wingdings" panose="05000000000000000000" pitchFamily="2" charset="2"/>
              <a:buChar char=""/>
              <a:defRPr sz="1200" b="0">
                <a:solidFill>
                  <a:srgbClr val="000000"/>
                </a:solidFill>
              </a:defRPr>
            </a:lvl4pPr>
            <a:lvl5pPr marL="1023951" indent="-169865">
              <a:buFont typeface="Wingdings" panose="05000000000000000000" pitchFamily="2" charset="2"/>
              <a:buChar char=""/>
              <a:tabLst/>
              <a:defRPr sz="1001"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5091173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losing slide">
    <p:bg>
      <p:bgRef idx="1001">
        <a:schemeClr val="bg2"/>
      </p:bgRef>
    </p:bg>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B15A8CFB-285B-DC39-89B5-CA799000EA8B}"/>
              </a:ext>
            </a:extLst>
          </p:cNvPr>
          <p:cNvSpPr txBox="1">
            <a:spLocks noChangeArrowheads="1"/>
          </p:cNvSpPr>
          <p:nvPr userDrawn="1"/>
        </p:nvSpPr>
        <p:spPr bwMode="blackWhite">
          <a:xfrm>
            <a:off x="584200" y="6185618"/>
            <a:ext cx="4482124" cy="8342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721068" rtl="0" eaLnBrk="0" fontAlgn="auto" latinLnBrk="0" hangingPunct="0">
              <a:lnSpc>
                <a:spcPct val="100000"/>
              </a:lnSpc>
              <a:spcBef>
                <a:spcPts val="0"/>
              </a:spcBef>
              <a:spcAft>
                <a:spcPts val="0"/>
              </a:spcAft>
              <a:buClrTx/>
              <a:buSzTx/>
              <a:buFontTx/>
              <a:buNone/>
              <a:tabLst/>
              <a:defRPr/>
            </a:pPr>
            <a:r>
              <a:rPr kumimoji="0" lang="en-US" sz="542"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3" name="MS logo white - EMF" descr="Microsoft logo white text version">
            <a:extLst>
              <a:ext uri="{FF2B5EF4-FFF2-40B4-BE49-F238E27FC236}">
                <a16:creationId xmlns:a16="http://schemas.microsoft.com/office/drawing/2014/main" id="{892D3B2C-75E7-09CF-A3FB-C6D48001E5C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9"/>
            <a:ext cx="1366245" cy="292608"/>
          </a:xfrm>
          <a:prstGeom prst="rect">
            <a:avLst/>
          </a:prstGeom>
        </p:spPr>
      </p:pic>
    </p:spTree>
    <p:extLst>
      <p:ext uri="{BB962C8B-B14F-4D97-AF65-F5344CB8AC3E}">
        <p14:creationId xmlns:p14="http://schemas.microsoft.com/office/powerpoint/2010/main" val="15265462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9236503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612"/>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208952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829771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49950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9473990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5991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
        <p:nvSpPr>
          <p:cNvPr id="2" name="Footer Placeholder 1">
            <a:extLst>
              <a:ext uri="{FF2B5EF4-FFF2-40B4-BE49-F238E27FC236}">
                <a16:creationId xmlns:a16="http://schemas.microsoft.com/office/drawing/2014/main" id="{F3DD9A62-4D39-4DE9-BC06-B11567DC5452}"/>
              </a:ext>
            </a:extLst>
          </p:cNvPr>
          <p:cNvSpPr>
            <a:spLocks noGrp="1"/>
          </p:cNvSpPr>
          <p:nvPr>
            <p:ph type="ftr" sz="quarter" idx="22"/>
          </p:nvPr>
        </p:nvSpPr>
        <p:spPr/>
        <p:txBody>
          <a:bodyPr/>
          <a:lstStyle/>
          <a:p>
            <a:r>
              <a:rPr lang="en-US"/>
              <a:t>Microsoft Confidential</a:t>
            </a:r>
          </a:p>
        </p:txBody>
      </p:sp>
      <p:sp>
        <p:nvSpPr>
          <p:cNvPr id="3" name="Slide Number Placeholder 2">
            <a:extLst>
              <a:ext uri="{FF2B5EF4-FFF2-40B4-BE49-F238E27FC236}">
                <a16:creationId xmlns:a16="http://schemas.microsoft.com/office/drawing/2014/main" id="{0F871044-CE40-4D53-9D0E-62C45E30F6E5}"/>
              </a:ext>
            </a:extLst>
          </p:cNvPr>
          <p:cNvSpPr>
            <a:spLocks noGrp="1"/>
          </p:cNvSpPr>
          <p:nvPr>
            <p:ph type="sldNum" sz="quarter" idx="23"/>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43451709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
        <p:nvSpPr>
          <p:cNvPr id="2" name="Footer Placeholder 1">
            <a:extLst>
              <a:ext uri="{FF2B5EF4-FFF2-40B4-BE49-F238E27FC236}">
                <a16:creationId xmlns:a16="http://schemas.microsoft.com/office/drawing/2014/main" id="{188E5AF1-2B0D-482F-830F-3739B88EFF5F}"/>
              </a:ext>
            </a:extLst>
          </p:cNvPr>
          <p:cNvSpPr>
            <a:spLocks noGrp="1"/>
          </p:cNvSpPr>
          <p:nvPr>
            <p:ph type="ftr" sz="quarter" idx="27"/>
          </p:nvPr>
        </p:nvSpPr>
        <p:spPr/>
        <p:txBody>
          <a:bodyPr/>
          <a:lstStyle/>
          <a:p>
            <a:r>
              <a:rPr lang="en-US"/>
              <a:t>Microsoft Confidential</a:t>
            </a:r>
          </a:p>
        </p:txBody>
      </p:sp>
      <p:sp>
        <p:nvSpPr>
          <p:cNvPr id="3" name="Slide Number Placeholder 2">
            <a:extLst>
              <a:ext uri="{FF2B5EF4-FFF2-40B4-BE49-F238E27FC236}">
                <a16:creationId xmlns:a16="http://schemas.microsoft.com/office/drawing/2014/main" id="{8C1B6188-A970-408E-8098-9309F4813FEA}"/>
              </a:ext>
            </a:extLst>
          </p:cNvPr>
          <p:cNvSpPr>
            <a:spLocks noGrp="1"/>
          </p:cNvSpPr>
          <p:nvPr>
            <p:ph type="sldNum" sz="quarter" idx="28"/>
          </p:nvPr>
        </p:nvSpPr>
        <p:spPr/>
        <p:txBody>
          <a:bodyPr/>
          <a:lstStyle/>
          <a:p>
            <a:fld id="{BE2E667F-FA05-4857-AA75-D4190554815D}" type="slidenum">
              <a:rPr lang="en-US" smtClean="0"/>
              <a:pPr/>
              <a:t>‹#›</a:t>
            </a:fld>
            <a:endParaRPr lang="en-US"/>
          </a:p>
        </p:txBody>
      </p:sp>
    </p:spTree>
    <p:extLst>
      <p:ext uri="{BB962C8B-B14F-4D97-AF65-F5344CB8AC3E}">
        <p14:creationId xmlns:p14="http://schemas.microsoft.com/office/powerpoint/2010/main" val="301515199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
        <p:nvSpPr>
          <p:cNvPr id="2" name="Footer Placeholder 1">
            <a:extLst>
              <a:ext uri="{FF2B5EF4-FFF2-40B4-BE49-F238E27FC236}">
                <a16:creationId xmlns:a16="http://schemas.microsoft.com/office/drawing/2014/main" id="{72DF4A86-E23A-44BA-B23D-36AEDD438E42}"/>
              </a:ext>
            </a:extLst>
          </p:cNvPr>
          <p:cNvSpPr>
            <a:spLocks noGrp="1"/>
          </p:cNvSpPr>
          <p:nvPr>
            <p:ph type="ftr" sz="quarter" idx="14"/>
          </p:nvPr>
        </p:nvSpPr>
        <p:spPr/>
        <p:txBody>
          <a:bodyPr/>
          <a:lstStyle>
            <a:lvl1pPr>
              <a:defRPr>
                <a:solidFill>
                  <a:schemeClr val="tx1"/>
                </a:solidFill>
              </a:defRPr>
            </a:lvl1pPr>
          </a:lstStyle>
          <a:p>
            <a:r>
              <a:rPr lang="en-US"/>
              <a:t>Microsoft Confidential</a:t>
            </a:r>
          </a:p>
        </p:txBody>
      </p:sp>
      <p:sp>
        <p:nvSpPr>
          <p:cNvPr id="7" name="Slide Number Placeholder 6">
            <a:extLst>
              <a:ext uri="{FF2B5EF4-FFF2-40B4-BE49-F238E27FC236}">
                <a16:creationId xmlns:a16="http://schemas.microsoft.com/office/drawing/2014/main" id="{E768E21F-963E-48E6-8AE0-2A9CD6DC7038}"/>
              </a:ext>
            </a:extLst>
          </p:cNvPr>
          <p:cNvSpPr>
            <a:spLocks noGrp="1"/>
          </p:cNvSpPr>
          <p:nvPr>
            <p:ph type="sldNum" sz="quarter" idx="15"/>
          </p:nvPr>
        </p:nvSpPr>
        <p:spPr/>
        <p:txBody>
          <a:bodyPr/>
          <a:lstStyle>
            <a:lvl1pPr>
              <a:defRPr>
                <a:solidFill>
                  <a:schemeClr val="tx1"/>
                </a:solidFill>
              </a:defRPr>
            </a:lvl1pPr>
          </a:lstStyle>
          <a:p>
            <a:fld id="{BE2E667F-FA05-4857-AA75-D4190554815D}" type="slidenum">
              <a:rPr lang="en-US" smtClean="0"/>
              <a:pPr/>
              <a:t>‹#›</a:t>
            </a:fld>
            <a:endParaRPr lang="en-US"/>
          </a:p>
        </p:txBody>
      </p:sp>
    </p:spTree>
    <p:extLst>
      <p:ext uri="{BB962C8B-B14F-4D97-AF65-F5344CB8AC3E}">
        <p14:creationId xmlns:p14="http://schemas.microsoft.com/office/powerpoint/2010/main" val="3176916030"/>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image" Target="../media/image18.emf"/><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theme" Target="../theme/theme2.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image" Target="../media/image18.emf"/><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theme" Target="../theme/theme3.xml"/><Relationship Id="rId8" Type="http://schemas.openxmlformats.org/officeDocument/2006/relationships/slideLayout" Target="../slideLayouts/slideLayout98.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1" Type="http://schemas.openxmlformats.org/officeDocument/2006/relationships/slideLayout" Target="../slideLayouts/slideLayout91.xml"/><Relationship Id="rId6"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41.jp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9"/>
            <a:ext cx="11018521"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199" y="1435503"/>
            <a:ext cx="11018521" cy="126829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65" cstate="screen">
            <a:extLst>
              <a:ext uri="{28A0092B-C50C-407E-A947-70E740481C1C}">
                <a14:useLocalDpi xmlns:a14="http://schemas.microsoft.com/office/drawing/2010/main"/>
              </a:ext>
            </a:extLst>
          </a:blip>
          <a:stretch>
            <a:fillRect/>
          </a:stretch>
        </p:blipFill>
        <p:spPr>
          <a:xfrm rot="5400000">
            <a:off x="9288988" y="2942644"/>
            <a:ext cx="6858000" cy="972713"/>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7734292"/>
      </p:ext>
    </p:extLst>
  </p:cSld>
  <p:clrMap bg1="lt1" tx1="dk1" bg2="lt2" tx2="dk2" accent1="accent1" accent2="accent2" accent3="accent3" accent4="accent4" accent5="accent5" accent6="accent6" hlink="hlink" folHlink="folHlink"/>
  <p:sldLayoutIdLst>
    <p:sldLayoutId id="2147483840" r:id="rId1"/>
    <p:sldLayoutId id="2147483749" r:id="rId2"/>
    <p:sldLayoutId id="2147483733" r:id="rId3"/>
    <p:sldLayoutId id="2147483750" r:id="rId4"/>
    <p:sldLayoutId id="2147483751" r:id="rId5"/>
    <p:sldLayoutId id="2147483752" r:id="rId6"/>
    <p:sldLayoutId id="2147483753" r:id="rId7"/>
    <p:sldLayoutId id="2147483841" r:id="rId8"/>
    <p:sldLayoutId id="2147483755" r:id="rId9"/>
    <p:sldLayoutId id="2147483739"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54" r:id="rId26"/>
    <p:sldLayoutId id="2147483771" r:id="rId27"/>
    <p:sldLayoutId id="2147483772" r:id="rId28"/>
    <p:sldLayoutId id="2147483773" r:id="rId29"/>
    <p:sldLayoutId id="2147483774" r:id="rId30"/>
    <p:sldLayoutId id="2147483775" r:id="rId31"/>
    <p:sldLayoutId id="2147483776" r:id="rId32"/>
    <p:sldLayoutId id="2147483777" r:id="rId33"/>
    <p:sldLayoutId id="2147483842" r:id="rId34"/>
    <p:sldLayoutId id="2147483843" r:id="rId35"/>
    <p:sldLayoutId id="2147483780" r:id="rId36"/>
    <p:sldLayoutId id="2147483781" r:id="rId37"/>
    <p:sldLayoutId id="2147483782" r:id="rId38"/>
    <p:sldLayoutId id="2147483783" r:id="rId39"/>
    <p:sldLayoutId id="2147483844" r:id="rId40"/>
    <p:sldLayoutId id="2147483838" r:id="rId41"/>
    <p:sldLayoutId id="2147483845" r:id="rId42"/>
    <p:sldLayoutId id="2147483870" r:id="rId43"/>
    <p:sldLayoutId id="2147483869" r:id="rId44"/>
    <p:sldLayoutId id="2147483788" r:id="rId45"/>
    <p:sldLayoutId id="2147483789" r:id="rId46"/>
    <p:sldLayoutId id="2147483790" r:id="rId47"/>
    <p:sldLayoutId id="2147483791" r:id="rId48"/>
    <p:sldLayoutId id="2147483792" r:id="rId49"/>
    <p:sldLayoutId id="2147483793" r:id="rId50"/>
    <p:sldLayoutId id="2147483794" r:id="rId51"/>
    <p:sldLayoutId id="2147483778" r:id="rId52"/>
    <p:sldLayoutId id="2147483779" r:id="rId53"/>
    <p:sldLayoutId id="2147483795" r:id="rId54"/>
    <p:sldLayoutId id="2147483796" r:id="rId55"/>
    <p:sldLayoutId id="2147483797" r:id="rId56"/>
    <p:sldLayoutId id="2147483798" r:id="rId57"/>
    <p:sldLayoutId id="2147483799" r:id="rId58"/>
    <p:sldLayoutId id="2147483800" r:id="rId59"/>
    <p:sldLayoutId id="2147483784" r:id="rId60"/>
    <p:sldLayoutId id="2147483785" r:id="rId61"/>
    <p:sldLayoutId id="2147483786" r:id="rId62"/>
    <p:sldLayoutId id="2147483802" r:id="rId63"/>
  </p:sldLayoutIdLst>
  <p:transition>
    <p:fade/>
  </p:transition>
  <p:hf sldNum="0" hdr="0" ftr="0" dt="0"/>
  <p:txStyles>
    <p:titleStyle>
      <a:lvl1pPr algn="l" defTabSz="932753"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53" rtl="0" eaLnBrk="1" latinLnBrk="0" hangingPunct="1">
        <a:defRPr sz="1801" kern="1200">
          <a:solidFill>
            <a:schemeClr val="tx1"/>
          </a:solidFill>
          <a:latin typeface="+mn-lt"/>
          <a:ea typeface="+mn-ea"/>
          <a:cs typeface="+mn-cs"/>
        </a:defRPr>
      </a:lvl1pPr>
      <a:lvl2pPr marL="466377" algn="l" defTabSz="932753" rtl="0" eaLnBrk="1" latinLnBrk="0" hangingPunct="1">
        <a:defRPr sz="1801" kern="1200">
          <a:solidFill>
            <a:schemeClr val="tx1"/>
          </a:solidFill>
          <a:latin typeface="+mn-lt"/>
          <a:ea typeface="+mn-ea"/>
          <a:cs typeface="+mn-cs"/>
        </a:defRPr>
      </a:lvl2pPr>
      <a:lvl3pPr marL="932753" algn="l" defTabSz="932753" rtl="0" eaLnBrk="1" latinLnBrk="0" hangingPunct="1">
        <a:defRPr sz="1801" kern="1200">
          <a:solidFill>
            <a:schemeClr val="tx1"/>
          </a:solidFill>
          <a:latin typeface="+mn-lt"/>
          <a:ea typeface="+mn-ea"/>
          <a:cs typeface="+mn-cs"/>
        </a:defRPr>
      </a:lvl3pPr>
      <a:lvl4pPr marL="1399130" algn="l" defTabSz="932753" rtl="0" eaLnBrk="1" latinLnBrk="0" hangingPunct="1">
        <a:defRPr sz="1801" kern="1200">
          <a:solidFill>
            <a:schemeClr val="tx1"/>
          </a:solidFill>
          <a:latin typeface="+mn-lt"/>
          <a:ea typeface="+mn-ea"/>
          <a:cs typeface="+mn-cs"/>
        </a:defRPr>
      </a:lvl4pPr>
      <a:lvl5pPr marL="1865508" algn="l" defTabSz="932753" rtl="0" eaLnBrk="1" latinLnBrk="0" hangingPunct="1">
        <a:defRPr sz="1801" kern="1200">
          <a:solidFill>
            <a:schemeClr val="tx1"/>
          </a:solidFill>
          <a:latin typeface="+mn-lt"/>
          <a:ea typeface="+mn-ea"/>
          <a:cs typeface="+mn-cs"/>
        </a:defRPr>
      </a:lvl5pPr>
      <a:lvl6pPr marL="2331885" algn="l" defTabSz="932753" rtl="0" eaLnBrk="1" latinLnBrk="0" hangingPunct="1">
        <a:defRPr sz="1801" kern="1200">
          <a:solidFill>
            <a:schemeClr val="tx1"/>
          </a:solidFill>
          <a:latin typeface="+mn-lt"/>
          <a:ea typeface="+mn-ea"/>
          <a:cs typeface="+mn-cs"/>
        </a:defRPr>
      </a:lvl6pPr>
      <a:lvl7pPr marL="2798261" algn="l" defTabSz="932753" rtl="0" eaLnBrk="1" latinLnBrk="0" hangingPunct="1">
        <a:defRPr sz="1801" kern="1200">
          <a:solidFill>
            <a:schemeClr val="tx1"/>
          </a:solidFill>
          <a:latin typeface="+mn-lt"/>
          <a:ea typeface="+mn-ea"/>
          <a:cs typeface="+mn-cs"/>
        </a:defRPr>
      </a:lvl7pPr>
      <a:lvl8pPr marL="3264638" algn="l" defTabSz="932753" rtl="0" eaLnBrk="1" latinLnBrk="0" hangingPunct="1">
        <a:defRPr sz="1801" kern="1200">
          <a:solidFill>
            <a:schemeClr val="tx1"/>
          </a:solidFill>
          <a:latin typeface="+mn-lt"/>
          <a:ea typeface="+mn-ea"/>
          <a:cs typeface="+mn-cs"/>
        </a:defRPr>
      </a:lvl8pPr>
      <a:lvl9pPr marL="3731016" algn="l" defTabSz="93275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4">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15637" y="303612"/>
            <a:ext cx="11360727" cy="875107"/>
          </a:xfrm>
          <a:prstGeom prst="rect">
            <a:avLst/>
          </a:prstGeom>
        </p:spPr>
        <p:txBody>
          <a:bodyPr vert="horz" wrap="square" lIns="0" tIns="0" rIns="0" bIns="0" rtlCol="0" anchor="ctr">
            <a:noAutofit/>
          </a:bodyPr>
          <a:lstStyle/>
          <a:p>
            <a:r>
              <a:rPr lang="en-US"/>
              <a:t>Click to edit Master title style</a:t>
            </a:r>
          </a:p>
        </p:txBody>
      </p:sp>
      <p:sp>
        <p:nvSpPr>
          <p:cNvPr id="4" name="Text Placeholder 3"/>
          <p:cNvSpPr>
            <a:spLocks noGrp="1"/>
          </p:cNvSpPr>
          <p:nvPr userDrawn="1">
            <p:ph type="body" idx="1"/>
          </p:nvPr>
        </p:nvSpPr>
        <p:spPr>
          <a:xfrm>
            <a:off x="415637" y="1393031"/>
            <a:ext cx="11360727" cy="5072062"/>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1446" tIns="113157" rIns="141446" bIns="113157" numCol="1" spcCol="0" rtlCol="0" fromWordArt="0" anchor="t" anchorCtr="0" forceAA="0" compatLnSpc="1">
            <a:prstTxWarp prst="textNoShape">
              <a:avLst/>
            </a:prstTxWarp>
            <a:noAutofit/>
          </a:bodyPr>
          <a:lstStyle/>
          <a:p>
            <a:pPr algn="ctr" defTabSz="721208" fontAlgn="base">
              <a:lnSpc>
                <a:spcPct val="90000"/>
              </a:lnSpc>
              <a:spcBef>
                <a:spcPct val="0"/>
              </a:spcBef>
              <a:spcAft>
                <a:spcPct val="0"/>
              </a:spcAft>
            </a:pPr>
            <a:endParaRPr lang="en-US" sz="1856">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1446" tIns="113157" rIns="141446" bIns="113157" numCol="1" spcCol="0" rtlCol="0" fromWordArt="0" anchor="t" anchorCtr="0" forceAA="0" compatLnSpc="1">
            <a:prstTxWarp prst="textNoShape">
              <a:avLst/>
            </a:prstTxWarp>
            <a:noAutofit/>
          </a:bodyPr>
          <a:lstStyle/>
          <a:p>
            <a:pPr algn="ctr" defTabSz="721208" fontAlgn="base">
              <a:lnSpc>
                <a:spcPct val="90000"/>
              </a:lnSpc>
              <a:spcBef>
                <a:spcPct val="0"/>
              </a:spcBef>
              <a:spcAft>
                <a:spcPct val="0"/>
              </a:spcAft>
            </a:pPr>
            <a:endParaRPr lang="en-US" sz="1856">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9"/>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298627441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744" r:id="rId22"/>
    <p:sldLayoutId id="2147483745" r:id="rId23"/>
    <p:sldLayoutId id="2147483746" r:id="rId24"/>
    <p:sldLayoutId id="2147483747" r:id="rId25"/>
    <p:sldLayoutId id="2147483748" r:id="rId26"/>
    <p:sldLayoutId id="2147483806" r:id="rId27"/>
  </p:sldLayoutIdLst>
  <p:transition>
    <p:fade/>
  </p:transition>
  <p:hf sldNum="0" hdr="0" ftr="0" dt="0"/>
  <p:txStyles>
    <p:titleStyle>
      <a:lvl1pPr algn="l" defTabSz="721418" rtl="0" eaLnBrk="1" latinLnBrk="0" hangingPunct="1">
        <a:lnSpc>
          <a:spcPct val="100000"/>
        </a:lnSpc>
        <a:spcBef>
          <a:spcPct val="0"/>
        </a:spcBef>
        <a:buNone/>
        <a:defRPr lang="en-US" sz="2784" b="0" kern="1200" cap="none" spc="-38" baseline="0" dirty="0" smtClean="0">
          <a:ln w="3175">
            <a:noFill/>
          </a:ln>
          <a:solidFill>
            <a:schemeClr val="tx1"/>
          </a:solidFill>
          <a:effectLst/>
          <a:latin typeface="+mj-lt"/>
          <a:ea typeface="+mn-ea"/>
          <a:cs typeface="Segoe UI" pitchFamily="34" charset="0"/>
        </a:defRPr>
      </a:lvl1pPr>
    </p:titleStyle>
    <p:bodyStyle>
      <a:lvl1pPr marL="176808" marR="0" indent="-176808" algn="l" defTabSz="72141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66" kern="1200" spc="0" baseline="0">
          <a:solidFill>
            <a:schemeClr val="tx1"/>
          </a:solidFill>
          <a:latin typeface="+mn-lt"/>
          <a:ea typeface="+mn-ea"/>
          <a:cs typeface="Segoe UI" panose="020B0502040204020203" pitchFamily="34" charset="0"/>
        </a:defRPr>
      </a:lvl1pPr>
      <a:lvl2pPr marL="353616" marR="0" indent="-176808" algn="l" defTabSz="72141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47" kern="1200" spc="0" baseline="0">
          <a:solidFill>
            <a:schemeClr val="tx1"/>
          </a:solidFill>
          <a:latin typeface="+mn-lt"/>
          <a:ea typeface="+mn-ea"/>
          <a:cs typeface="+mn-cs"/>
        </a:defRPr>
      </a:lvl2pPr>
      <a:lvl3pPr marL="508323" marR="0" indent="-154707" algn="l" defTabSz="72141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38" kern="1200" spc="0" baseline="0">
          <a:solidFill>
            <a:schemeClr val="tx1"/>
          </a:solidFill>
          <a:latin typeface="+mn-lt"/>
          <a:ea typeface="+mn-ea"/>
          <a:cs typeface="+mn-cs"/>
        </a:defRPr>
      </a:lvl3pPr>
      <a:lvl4pPr marL="651979" marR="0" indent="-139973" algn="l" defTabSz="72141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83" kern="1200" spc="0" baseline="0">
          <a:solidFill>
            <a:schemeClr val="tx1"/>
          </a:solidFill>
          <a:latin typeface="+mn-lt"/>
          <a:ea typeface="+mn-ea"/>
          <a:cs typeface="+mn-cs"/>
        </a:defRPr>
      </a:lvl4pPr>
      <a:lvl5pPr marL="791952" marR="0" indent="-130150" algn="l" defTabSz="721418"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83" kern="1200" spc="0" baseline="0">
          <a:solidFill>
            <a:schemeClr val="tx1"/>
          </a:solidFill>
          <a:latin typeface="+mn-lt"/>
          <a:ea typeface="+mn-ea"/>
          <a:cs typeface="+mn-cs"/>
        </a:defRPr>
      </a:lvl5pPr>
      <a:lvl6pPr marL="1983898" indent="-180354" algn="l" defTabSz="721418" rtl="0" eaLnBrk="1" latinLnBrk="0" hangingPunct="1">
        <a:spcBef>
          <a:spcPct val="20000"/>
        </a:spcBef>
        <a:buFont typeface="Arial" pitchFamily="34" charset="0"/>
        <a:buChar char="•"/>
        <a:defRPr sz="1547" kern="1200">
          <a:solidFill>
            <a:schemeClr val="tx1"/>
          </a:solidFill>
          <a:latin typeface="+mn-lt"/>
          <a:ea typeface="+mn-ea"/>
          <a:cs typeface="+mn-cs"/>
        </a:defRPr>
      </a:lvl6pPr>
      <a:lvl7pPr marL="2344608" indent="-180354" algn="l" defTabSz="721418" rtl="0" eaLnBrk="1" latinLnBrk="0" hangingPunct="1">
        <a:spcBef>
          <a:spcPct val="20000"/>
        </a:spcBef>
        <a:buFont typeface="Arial" pitchFamily="34" charset="0"/>
        <a:buChar char="•"/>
        <a:defRPr sz="1547" kern="1200">
          <a:solidFill>
            <a:schemeClr val="tx1"/>
          </a:solidFill>
          <a:latin typeface="+mn-lt"/>
          <a:ea typeface="+mn-ea"/>
          <a:cs typeface="+mn-cs"/>
        </a:defRPr>
      </a:lvl7pPr>
      <a:lvl8pPr marL="2705317" indent="-180354" algn="l" defTabSz="721418" rtl="0" eaLnBrk="1" latinLnBrk="0" hangingPunct="1">
        <a:spcBef>
          <a:spcPct val="20000"/>
        </a:spcBef>
        <a:buFont typeface="Arial" pitchFamily="34" charset="0"/>
        <a:buChar char="•"/>
        <a:defRPr sz="1547" kern="1200">
          <a:solidFill>
            <a:schemeClr val="tx1"/>
          </a:solidFill>
          <a:latin typeface="+mn-lt"/>
          <a:ea typeface="+mn-ea"/>
          <a:cs typeface="+mn-cs"/>
        </a:defRPr>
      </a:lvl8pPr>
      <a:lvl9pPr marL="3066026" indent="-180354" algn="l" defTabSz="721418" rtl="0" eaLnBrk="1" latinLnBrk="0" hangingPunct="1">
        <a:spcBef>
          <a:spcPct val="20000"/>
        </a:spcBef>
        <a:buFont typeface="Arial" pitchFamily="34" charset="0"/>
        <a:buChar char="•"/>
        <a:defRPr sz="1547" kern="1200">
          <a:solidFill>
            <a:schemeClr val="tx1"/>
          </a:solidFill>
          <a:latin typeface="+mn-lt"/>
          <a:ea typeface="+mn-ea"/>
          <a:cs typeface="+mn-cs"/>
        </a:defRPr>
      </a:lvl9pPr>
    </p:bodyStyle>
    <p:otherStyle>
      <a:defPPr>
        <a:defRPr lang="en-US"/>
      </a:defPPr>
      <a:lvl1pPr marL="0" algn="l" defTabSz="721418" rtl="0" eaLnBrk="1" latinLnBrk="0" hangingPunct="1">
        <a:defRPr sz="1392" kern="1200">
          <a:solidFill>
            <a:schemeClr val="tx1"/>
          </a:solidFill>
          <a:latin typeface="+mn-lt"/>
          <a:ea typeface="+mn-ea"/>
          <a:cs typeface="+mn-cs"/>
        </a:defRPr>
      </a:lvl1pPr>
      <a:lvl2pPr marL="360709" algn="l" defTabSz="721418" rtl="0" eaLnBrk="1" latinLnBrk="0" hangingPunct="1">
        <a:defRPr sz="1392" kern="1200">
          <a:solidFill>
            <a:schemeClr val="tx1"/>
          </a:solidFill>
          <a:latin typeface="+mn-lt"/>
          <a:ea typeface="+mn-ea"/>
          <a:cs typeface="+mn-cs"/>
        </a:defRPr>
      </a:lvl2pPr>
      <a:lvl3pPr marL="721418" algn="l" defTabSz="721418" rtl="0" eaLnBrk="1" latinLnBrk="0" hangingPunct="1">
        <a:defRPr sz="1392" kern="1200">
          <a:solidFill>
            <a:schemeClr val="tx1"/>
          </a:solidFill>
          <a:latin typeface="+mn-lt"/>
          <a:ea typeface="+mn-ea"/>
          <a:cs typeface="+mn-cs"/>
        </a:defRPr>
      </a:lvl3pPr>
      <a:lvl4pPr marL="1082126" algn="l" defTabSz="721418" rtl="0" eaLnBrk="1" latinLnBrk="0" hangingPunct="1">
        <a:defRPr sz="1392" kern="1200">
          <a:solidFill>
            <a:schemeClr val="tx1"/>
          </a:solidFill>
          <a:latin typeface="+mn-lt"/>
          <a:ea typeface="+mn-ea"/>
          <a:cs typeface="+mn-cs"/>
        </a:defRPr>
      </a:lvl4pPr>
      <a:lvl5pPr marL="1442835" algn="l" defTabSz="721418" rtl="0" eaLnBrk="1" latinLnBrk="0" hangingPunct="1">
        <a:defRPr sz="1392" kern="1200">
          <a:solidFill>
            <a:schemeClr val="tx1"/>
          </a:solidFill>
          <a:latin typeface="+mn-lt"/>
          <a:ea typeface="+mn-ea"/>
          <a:cs typeface="+mn-cs"/>
        </a:defRPr>
      </a:lvl5pPr>
      <a:lvl6pPr marL="1803545" algn="l" defTabSz="721418" rtl="0" eaLnBrk="1" latinLnBrk="0" hangingPunct="1">
        <a:defRPr sz="1392" kern="1200">
          <a:solidFill>
            <a:schemeClr val="tx1"/>
          </a:solidFill>
          <a:latin typeface="+mn-lt"/>
          <a:ea typeface="+mn-ea"/>
          <a:cs typeface="+mn-cs"/>
        </a:defRPr>
      </a:lvl6pPr>
      <a:lvl7pPr marL="2164253" algn="l" defTabSz="721418" rtl="0" eaLnBrk="1" latinLnBrk="0" hangingPunct="1">
        <a:defRPr sz="1392" kern="1200">
          <a:solidFill>
            <a:schemeClr val="tx1"/>
          </a:solidFill>
          <a:latin typeface="+mn-lt"/>
          <a:ea typeface="+mn-ea"/>
          <a:cs typeface="+mn-cs"/>
        </a:defRPr>
      </a:lvl7pPr>
      <a:lvl8pPr marL="2524962" algn="l" defTabSz="721418" rtl="0" eaLnBrk="1" latinLnBrk="0" hangingPunct="1">
        <a:defRPr sz="1392" kern="1200">
          <a:solidFill>
            <a:schemeClr val="tx1"/>
          </a:solidFill>
          <a:latin typeface="+mn-lt"/>
          <a:ea typeface="+mn-ea"/>
          <a:cs typeface="+mn-cs"/>
        </a:defRPr>
      </a:lvl8pPr>
      <a:lvl9pPr marL="2885671" algn="l" defTabSz="721418" rtl="0" eaLnBrk="1" latinLnBrk="0" hangingPunct="1">
        <a:defRPr sz="1392"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262" userDrawn="1">
          <p15:clr>
            <a:srgbClr val="C35EA4"/>
          </p15:clr>
        </p15:guide>
        <p15:guide id="25" orient="horz" pos="191" userDrawn="1">
          <p15:clr>
            <a:srgbClr val="C35EA4"/>
          </p15:clr>
        </p15:guide>
        <p15:guide id="26" orient="horz" pos="4073" userDrawn="1">
          <p15:clr>
            <a:srgbClr val="C35EA4"/>
          </p15:clr>
        </p15:guide>
        <p15:guide id="31" pos="7418" userDrawn="1">
          <p15:clr>
            <a:srgbClr val="C35EA4"/>
          </p15:clr>
        </p15:guide>
        <p15:guide id="32" orient="horz" pos="743" userDrawn="1">
          <p15:clr>
            <a:srgbClr val="C35EA4"/>
          </p15:clr>
        </p15:guide>
        <p15:guide id="33" orient="horz" pos="878"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9"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5" name="Footer Placeholder 4">
            <a:extLst>
              <a:ext uri="{FF2B5EF4-FFF2-40B4-BE49-F238E27FC236}">
                <a16:creationId xmlns:a16="http://schemas.microsoft.com/office/drawing/2014/main" id="{19129A7D-FDC4-4A14-94B0-1D3857A8CB82}"/>
              </a:ext>
            </a:extLst>
          </p:cNvPr>
          <p:cNvSpPr>
            <a:spLocks noGrp="1"/>
          </p:cNvSpPr>
          <p:nvPr>
            <p:ph type="ftr" sz="quarter" idx="3"/>
          </p:nvPr>
        </p:nvSpPr>
        <p:spPr>
          <a:xfrm>
            <a:off x="598714" y="6502757"/>
            <a:ext cx="4114800" cy="123111"/>
          </a:xfrm>
          <a:prstGeom prst="rect">
            <a:avLst/>
          </a:prstGeom>
        </p:spPr>
        <p:txBody>
          <a:bodyPr vert="horz" lIns="0" tIns="0" rIns="0" bIns="0" rtlCol="0" anchor="ctr">
            <a:spAutoFit/>
          </a:bodyPr>
          <a:lstStyle>
            <a:lvl1pPr algn="l">
              <a:defRPr sz="800">
                <a:solidFill>
                  <a:schemeClr val="tx1"/>
                </a:solidFill>
              </a:defRPr>
            </a:lvl1pPr>
          </a:lstStyle>
          <a:p>
            <a:r>
              <a:rPr lang="en-US"/>
              <a:t>Microsoft Confidential</a:t>
            </a:r>
          </a:p>
        </p:txBody>
      </p:sp>
      <p:sp>
        <p:nvSpPr>
          <p:cNvPr id="6" name="Slide Number Placeholder 5">
            <a:extLst>
              <a:ext uri="{FF2B5EF4-FFF2-40B4-BE49-F238E27FC236}">
                <a16:creationId xmlns:a16="http://schemas.microsoft.com/office/drawing/2014/main" id="{ACE5469B-4530-4655-8A1F-5A4B87911775}"/>
              </a:ext>
            </a:extLst>
          </p:cNvPr>
          <p:cNvSpPr>
            <a:spLocks noGrp="1"/>
          </p:cNvSpPr>
          <p:nvPr>
            <p:ph type="sldNum" sz="quarter" idx="4"/>
          </p:nvPr>
        </p:nvSpPr>
        <p:spPr>
          <a:xfrm>
            <a:off x="11781631" y="6502757"/>
            <a:ext cx="233363" cy="123111"/>
          </a:xfrm>
          <a:prstGeom prst="rect">
            <a:avLst/>
          </a:prstGeom>
        </p:spPr>
        <p:txBody>
          <a:bodyPr vert="horz" wrap="square" lIns="0" tIns="0" rIns="0" bIns="0" rtlCol="0" anchor="ctr">
            <a:spAutoFit/>
          </a:bodyPr>
          <a:lstStyle>
            <a:lvl1pPr algn="ctr">
              <a:defRPr sz="800">
                <a:solidFill>
                  <a:schemeClr val="tx1"/>
                </a:solidFill>
              </a:defRPr>
            </a:lvl1pPr>
          </a:lstStyle>
          <a:p>
            <a:fld id="{BE2E667F-FA05-4857-AA75-D4190554815D}" type="slidenum">
              <a:rPr lang="en-US" smtClean="0"/>
              <a:pPr/>
              <a:t>‹#›</a:t>
            </a:fld>
            <a:endParaRPr lang="en-US"/>
          </a:p>
        </p:txBody>
      </p:sp>
    </p:spTree>
    <p:extLst>
      <p:ext uri="{BB962C8B-B14F-4D97-AF65-F5344CB8AC3E}">
        <p14:creationId xmlns:p14="http://schemas.microsoft.com/office/powerpoint/2010/main" val="2870862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87" r:id="rId46"/>
    <p:sldLayoutId id="2147483846" r:id="rId47"/>
  </p:sldLayoutIdLst>
  <p:transition>
    <p:fade/>
  </p:transition>
  <p:hf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62C46-3804-4D76-9272-19D3D5200811}" type="datetimeFigureOut">
              <a:rPr lang="en-US" smtClean="0"/>
              <a:t>2/14/2024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454D3-3F4D-4630-B567-C4185AEEAA97}" type="slidenum">
              <a:rPr lang="en-US" smtClean="0"/>
              <a:t>‹#›</a:t>
            </a:fld>
            <a:endParaRPr lang="en-US"/>
          </a:p>
        </p:txBody>
      </p:sp>
    </p:spTree>
    <p:extLst>
      <p:ext uri="{BB962C8B-B14F-4D97-AF65-F5344CB8AC3E}">
        <p14:creationId xmlns:p14="http://schemas.microsoft.com/office/powerpoint/2010/main" val="3010023975"/>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4500-FB61-42F9-AD56-31BC4F0AD92F}" type="datetimeFigureOut">
              <a:rPr lang="en-US" smtClean="0"/>
              <a:t>2/14/2024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11A5F-B628-4752-9D82-74C1C4F80CF4}" type="slidenum">
              <a:rPr lang="en-US" smtClean="0"/>
              <a:t>‹#›</a:t>
            </a:fld>
            <a:endParaRPr lang="en-US"/>
          </a:p>
        </p:txBody>
      </p:sp>
    </p:spTree>
    <p:extLst>
      <p:ext uri="{BB962C8B-B14F-4D97-AF65-F5344CB8AC3E}">
        <p14:creationId xmlns:p14="http://schemas.microsoft.com/office/powerpoint/2010/main" val="1688075329"/>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image" Target="../media/image72.jpg"/><Relationship Id="rId13" Type="http://schemas.openxmlformats.org/officeDocument/2006/relationships/image" Target="../media/image77.png"/><Relationship Id="rId3" Type="http://schemas.openxmlformats.org/officeDocument/2006/relationships/image" Target="../media/image67.jpg"/><Relationship Id="rId7" Type="http://schemas.openxmlformats.org/officeDocument/2006/relationships/image" Target="../media/image71.jpg"/><Relationship Id="rId12"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0.jpg"/><Relationship Id="rId11" Type="http://schemas.openxmlformats.org/officeDocument/2006/relationships/image" Target="../media/image75.png"/><Relationship Id="rId5" Type="http://schemas.openxmlformats.org/officeDocument/2006/relationships/image" Target="../media/image69.jpg"/><Relationship Id="rId10" Type="http://schemas.openxmlformats.org/officeDocument/2006/relationships/image" Target="../media/image74.png"/><Relationship Id="rId4" Type="http://schemas.openxmlformats.org/officeDocument/2006/relationships/image" Target="../media/image68.jpg"/><Relationship Id="rId9" Type="http://schemas.openxmlformats.org/officeDocument/2006/relationships/image" Target="../media/image73.png"/><Relationship Id="rId14"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openxmlformats.org/officeDocument/2006/relationships/image" Target="../media/image84.jpg"/><Relationship Id="rId13" Type="http://schemas.openxmlformats.org/officeDocument/2006/relationships/image" Target="../media/image89.png"/><Relationship Id="rId3" Type="http://schemas.openxmlformats.org/officeDocument/2006/relationships/image" Target="../media/image79.jpg"/><Relationship Id="rId7" Type="http://schemas.openxmlformats.org/officeDocument/2006/relationships/image" Target="../media/image83.jpg"/><Relationship Id="rId12"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2.jpg"/><Relationship Id="rId11" Type="http://schemas.openxmlformats.org/officeDocument/2006/relationships/image" Target="../media/image87.png"/><Relationship Id="rId5" Type="http://schemas.openxmlformats.org/officeDocument/2006/relationships/image" Target="../media/image81.jpg"/><Relationship Id="rId10" Type="http://schemas.openxmlformats.org/officeDocument/2006/relationships/image" Target="../media/image86.png"/><Relationship Id="rId4" Type="http://schemas.openxmlformats.org/officeDocument/2006/relationships/image" Target="../media/image80.jpg"/><Relationship Id="rId9" Type="http://schemas.openxmlformats.org/officeDocument/2006/relationships/image" Target="../media/image85.png"/><Relationship Id="rId1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62.xml"/><Relationship Id="rId6" Type="http://schemas.openxmlformats.org/officeDocument/2006/relationships/image" Target="../media/image100.png"/><Relationship Id="rId5" Type="http://schemas.openxmlformats.org/officeDocument/2006/relationships/hyperlink" Target="https://teams.cytrack.io/partner-cyrt/" TargetMode="External"/><Relationship Id="rId4" Type="http://schemas.openxmlformats.org/officeDocument/2006/relationships/image" Target="../media/image99.png"/></Relationships>
</file>

<file path=ppt/slides/_rels/slide18.xml.rels><?xml version="1.0" encoding="UTF-8" standalone="yes"?>
<Relationships xmlns="http://schemas.openxmlformats.org/package/2006/relationships"><Relationship Id="rId8" Type="http://schemas.openxmlformats.org/officeDocument/2006/relationships/hyperlink" Target="https://www.cytrack.io/static/CyTrack-pa/Cyreport%20for%20Teams%20Pitch%20Deck.pptx" TargetMode="External"/><Relationship Id="rId13" Type="http://schemas.openxmlformats.org/officeDocument/2006/relationships/hyperlink" Target="https://cytrack.atlassian.net/wiki/spaces/COH/pages/2053832719/CyReport+Analytics+User+Guide" TargetMode="External"/><Relationship Id="rId3" Type="http://schemas.openxmlformats.org/officeDocument/2006/relationships/hyperlink" Target="https://teams.cytrack.io/partner-cyrt/" TargetMode="External"/><Relationship Id="rId7" Type="http://schemas.openxmlformats.org/officeDocument/2006/relationships/hyperlink" Target="https://www.cytrack.io/static/CyTrack-pa/CSP%20Brochure%204%20-%20Adoption%20Poster%20-%20Cytrack%20CyReport%20Reporting%20&amp;%20Analytics%20for%20Microsoft%20Teams.pdf" TargetMode="External"/><Relationship Id="rId12" Type="http://schemas.openxmlformats.org/officeDocument/2006/relationships/hyperlink" Target="https://www.cytrack.io/static/CyTrack-pa/Cytrack%20Deployment%20Services%20-%20CyReport%20Analytics%20for%20Teams%20-%20Scope%20of%20Service%20and%20Engagement%20-%20CQT1025.pdf"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cytrack.io/static/CyTrack-pa/CSP%20Brochure%201-Get%20Started%20-%20Cytrack%20CyReport-Reporting%20&amp;%20Analytics%20for%20Microsoft%20Teams.pdf" TargetMode="External"/><Relationship Id="rId11" Type="http://schemas.openxmlformats.org/officeDocument/2006/relationships/hyperlink" Target="https://www.cytrack.io/static/CyTrack-pa/CSP%20Brochure%203%20-Deployment%20Guide-Cytrack%20CyReport-Reporting%20&amp;%20Analytics%20for%20Microsoft%20Teams.pdf" TargetMode="External"/><Relationship Id="rId5" Type="http://schemas.openxmlformats.org/officeDocument/2006/relationships/hyperlink" Target="https://vimeo.com/786747184" TargetMode="External"/><Relationship Id="rId10" Type="http://schemas.openxmlformats.org/officeDocument/2006/relationships/hyperlink" Target="https://cytrack.atlassian.net/wiki/spaces/CSD/pages/1978007553/CyReport+Microsoft+Marketplace+Subscription+Walkthrough" TargetMode="External"/><Relationship Id="rId4" Type="http://schemas.openxmlformats.org/officeDocument/2006/relationships/hyperlink" Target="https://teams.cytrack.io/" TargetMode="External"/><Relationship Id="rId9" Type="http://schemas.openxmlformats.org/officeDocument/2006/relationships/hyperlink" Target="https://azuremarketplace.microsoft.com/en-us/marketplace/apps/cytrack1588285856915.cyrteams_01?tab=overview" TargetMode="External"/><Relationship Id="rId14" Type="http://schemas.openxmlformats.org/officeDocument/2006/relationships/image" Target="../media/image103.jpg"/></Relationships>
</file>

<file path=ppt/slides/_rels/slide19.xml.rels><?xml version="1.0" encoding="UTF-8" standalone="yes"?>
<Relationships xmlns="http://schemas.openxmlformats.org/package/2006/relationships"><Relationship Id="rId3" Type="http://schemas.openxmlformats.org/officeDocument/2006/relationships/image" Target="../media/image104.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g"/><Relationship Id="rId1" Type="http://schemas.openxmlformats.org/officeDocument/2006/relationships/slideLayout" Target="../slideLayouts/slideLayout5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1.gif"/><Relationship Id="rId5" Type="http://schemas.openxmlformats.org/officeDocument/2006/relationships/hyperlink" Target="https://teams.cytrack.io/communications-performance-analytics-for-microsoft-teams/" TargetMode="External"/><Relationship Id="rId4" Type="http://schemas.openxmlformats.org/officeDocument/2006/relationships/image" Target="../media/image1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63.xml"/><Relationship Id="rId6" Type="http://schemas.openxmlformats.org/officeDocument/2006/relationships/image" Target="../media/image115.jpg"/><Relationship Id="rId5" Type="http://schemas.openxmlformats.org/officeDocument/2006/relationships/hyperlink" Target="https://vimeo.com/831340058/76cb5d8fe1" TargetMode="External"/><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110.png"/><Relationship Id="rId5" Type="http://schemas.openxmlformats.org/officeDocument/2006/relationships/image" Target="../media/image109.jpg"/><Relationship Id="rId4" Type="http://schemas.openxmlformats.org/officeDocument/2006/relationships/hyperlink" Target="https://appsource.microsoft.com/en-us/product/office/wa200004272?tab=overvie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g"/><Relationship Id="rId1" Type="http://schemas.openxmlformats.org/officeDocument/2006/relationships/slideLayout" Target="../slideLayouts/slideLayout5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8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14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39.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05C6B-F712-494E-B04F-835CC36E12D9}"/>
              </a:ext>
            </a:extLst>
          </p:cNvPr>
          <p:cNvSpPr>
            <a:spLocks noGrp="1"/>
          </p:cNvSpPr>
          <p:nvPr>
            <p:ph type="title"/>
          </p:nvPr>
        </p:nvSpPr>
        <p:spPr>
          <a:xfrm>
            <a:off x="584638" y="1871783"/>
            <a:ext cx="5083628" cy="1661993"/>
          </a:xfrm>
        </p:spPr>
        <p:txBody>
          <a:bodyPr/>
          <a:lstStyle/>
          <a:p>
            <a:r>
              <a:rPr lang="en-US">
                <a:solidFill>
                  <a:schemeClr val="tx1"/>
                </a:solidFill>
              </a:rPr>
              <a:t>CyReport - Reporting </a:t>
            </a:r>
            <a:r>
              <a:rPr lang="en-US" dirty="0">
                <a:solidFill>
                  <a:schemeClr val="tx1"/>
                </a:solidFill>
              </a:rPr>
              <a:t>&amp; Analytics </a:t>
            </a:r>
            <a:r>
              <a:rPr lang="en-US" dirty="0"/>
              <a:t>for Microsoft Teams</a:t>
            </a:r>
          </a:p>
        </p:txBody>
      </p:sp>
      <p:sp>
        <p:nvSpPr>
          <p:cNvPr id="3" name="Text Placeholder 2">
            <a:extLst>
              <a:ext uri="{FF2B5EF4-FFF2-40B4-BE49-F238E27FC236}">
                <a16:creationId xmlns:a16="http://schemas.microsoft.com/office/drawing/2014/main" id="{21B58778-FECE-E344-8EA4-83B2EB2C4231}"/>
              </a:ext>
            </a:extLst>
          </p:cNvPr>
          <p:cNvSpPr>
            <a:spLocks noGrp="1"/>
          </p:cNvSpPr>
          <p:nvPr>
            <p:ph type="body" sz="quarter" idx="12"/>
          </p:nvPr>
        </p:nvSpPr>
        <p:spPr>
          <a:xfrm>
            <a:off x="584200" y="3962401"/>
            <a:ext cx="5816599" cy="984885"/>
          </a:xfrm>
        </p:spPr>
        <p:txBody>
          <a:bodyPr/>
          <a:lstStyle/>
          <a:p>
            <a:r>
              <a:rPr lang="en-US" dirty="0"/>
              <a:t>Empower hybrid workers with collaborative apps in Teams</a:t>
            </a:r>
          </a:p>
          <a:p>
            <a:r>
              <a:rPr lang="en-US" dirty="0"/>
              <a:t>Unlock actionable insights and enhance productivity with our advanced Analytics and Reporting for Microsoft Teams</a:t>
            </a:r>
          </a:p>
          <a:p>
            <a:endParaRPr lang="en-US" dirty="0"/>
          </a:p>
        </p:txBody>
      </p:sp>
      <p:pic>
        <p:nvPicPr>
          <p:cNvPr id="4" name="Picture 3">
            <a:extLst>
              <a:ext uri="{FF2B5EF4-FFF2-40B4-BE49-F238E27FC236}">
                <a16:creationId xmlns:a16="http://schemas.microsoft.com/office/drawing/2014/main" id="{60E46EFF-72E9-E49F-C44A-7993AEBAFB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222" y="5988004"/>
            <a:ext cx="2566391" cy="533376"/>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30586630-C6A3-A91E-A4F0-DC8A66164E5A}"/>
              </a:ext>
            </a:extLst>
          </p:cNvPr>
          <p:cNvPicPr>
            <a:picLocks noChangeAspect="1"/>
          </p:cNvPicPr>
          <p:nvPr/>
        </p:nvPicPr>
        <p:blipFill>
          <a:blip r:embed="rId5"/>
          <a:stretch>
            <a:fillRect/>
          </a:stretch>
        </p:blipFill>
        <p:spPr>
          <a:xfrm>
            <a:off x="625231" y="322506"/>
            <a:ext cx="2657231" cy="507756"/>
          </a:xfrm>
          <a:prstGeom prst="rect">
            <a:avLst/>
          </a:prstGeom>
        </p:spPr>
      </p:pic>
      <p:sp>
        <p:nvSpPr>
          <p:cNvPr id="6" name="TextBox 5">
            <a:extLst>
              <a:ext uri="{FF2B5EF4-FFF2-40B4-BE49-F238E27FC236}">
                <a16:creationId xmlns:a16="http://schemas.microsoft.com/office/drawing/2014/main" id="{9CD9F149-C213-8CF9-5CAD-21EE00C1FA65}"/>
              </a:ext>
            </a:extLst>
          </p:cNvPr>
          <p:cNvSpPr txBox="1"/>
          <p:nvPr/>
        </p:nvSpPr>
        <p:spPr>
          <a:xfrm>
            <a:off x="11546006" y="6666931"/>
            <a:ext cx="105798" cy="123111"/>
          </a:xfrm>
          <a:prstGeom prst="rect">
            <a:avLst/>
          </a:prstGeom>
          <a:noFill/>
        </p:spPr>
        <p:txBody>
          <a:bodyPr wrap="none" lIns="0" tIns="0" rIns="0" bIns="0" rtlCol="0">
            <a:spAutoFit/>
          </a:bodyPr>
          <a:lstStyle/>
          <a:p>
            <a:pPr algn="l"/>
            <a:r>
              <a:rPr lang="en-AU" sz="800">
                <a:gradFill>
                  <a:gsLst>
                    <a:gs pos="2917">
                      <a:schemeClr val="tx1"/>
                    </a:gs>
                    <a:gs pos="30000">
                      <a:schemeClr val="tx1"/>
                    </a:gs>
                  </a:gsLst>
                  <a:lin ang="5400000" scaled="0"/>
                </a:gradFill>
              </a:rPr>
              <a:t>v2</a:t>
            </a:r>
            <a:endParaRPr lang="en-AU" sz="800" dirty="0">
              <a:gradFill>
                <a:gsLst>
                  <a:gs pos="2917">
                    <a:schemeClr val="tx1"/>
                  </a:gs>
                  <a:gs pos="30000">
                    <a:schemeClr val="tx1"/>
                  </a:gs>
                </a:gsLst>
                <a:lin ang="5400000" scaled="0"/>
              </a:gradFill>
            </a:endParaRPr>
          </a:p>
        </p:txBody>
      </p:sp>
      <p:sp>
        <p:nvSpPr>
          <p:cNvPr id="8" name="TextBox 7">
            <a:extLst>
              <a:ext uri="{FF2B5EF4-FFF2-40B4-BE49-F238E27FC236}">
                <a16:creationId xmlns:a16="http://schemas.microsoft.com/office/drawing/2014/main" id="{74BD1262-7B0E-798C-93E0-4AA9D156766C}"/>
              </a:ext>
            </a:extLst>
          </p:cNvPr>
          <p:cNvSpPr txBox="1"/>
          <p:nvPr/>
        </p:nvSpPr>
        <p:spPr>
          <a:xfrm>
            <a:off x="11546006" y="6620764"/>
            <a:ext cx="486420" cy="215444"/>
          </a:xfrm>
          <a:prstGeom prst="rect">
            <a:avLst/>
          </a:prstGeom>
          <a:noFill/>
        </p:spPr>
        <p:txBody>
          <a:bodyPr wrap="square">
            <a:spAutoFit/>
          </a:bodyPr>
          <a:lstStyle/>
          <a:p>
            <a:pPr algn="l"/>
            <a:r>
              <a:rPr lang="en-AU" sz="800">
                <a:solidFill>
                  <a:schemeClr val="bg1"/>
                </a:solidFill>
              </a:rPr>
              <a:t>v3</a:t>
            </a:r>
            <a:endParaRPr lang="en-AU" sz="800" dirty="0">
              <a:solidFill>
                <a:schemeClr val="bg1"/>
              </a:solidFill>
            </a:endParaRPr>
          </a:p>
        </p:txBody>
      </p:sp>
    </p:spTree>
    <p:extLst>
      <p:ext uri="{BB962C8B-B14F-4D97-AF65-F5344CB8AC3E}">
        <p14:creationId xmlns:p14="http://schemas.microsoft.com/office/powerpoint/2010/main" val="418947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907" y="4114829"/>
            <a:ext cx="3334512" cy="1932432"/>
          </a:xfrm>
          <a:prstGeom prst="rect">
            <a:avLst/>
          </a:prstGeom>
        </p:spPr>
      </p:pic>
      <p:sp>
        <p:nvSpPr>
          <p:cNvPr id="62" name="Rectangle 61">
            <a:extLst>
              <a:ext uri="{FF2B5EF4-FFF2-40B4-BE49-F238E27FC236}">
                <a16:creationId xmlns:a16="http://schemas.microsoft.com/office/drawing/2014/main" id="{EE860A38-A90E-5448-9278-D024D5495D30}"/>
              </a:ext>
            </a:extLst>
          </p:cNvPr>
          <p:cNvSpPr/>
          <p:nvPr/>
        </p:nvSpPr>
        <p:spPr>
          <a:xfrm>
            <a:off x="8977401" y="4678058"/>
            <a:ext cx="2317237" cy="246221"/>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Semibold"/>
                <a:ea typeface="+mn-ea"/>
                <a:cs typeface="+mn-cs"/>
              </a:rPr>
              <a:t>Cross-Sell Opportunities </a:t>
            </a:r>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6030" y="4164284"/>
            <a:ext cx="3334512" cy="1932432"/>
          </a:xfrm>
          <a:prstGeom prst="rect">
            <a:avLst/>
          </a:prstGeom>
        </p:spPr>
      </p:pic>
      <p:sp>
        <p:nvSpPr>
          <p:cNvPr id="60" name="Rectangle 59">
            <a:extLst>
              <a:ext uri="{FF2B5EF4-FFF2-40B4-BE49-F238E27FC236}">
                <a16:creationId xmlns:a16="http://schemas.microsoft.com/office/drawing/2014/main" id="{EE860A38-A90E-5448-9278-D024D5495D30}"/>
              </a:ext>
            </a:extLst>
          </p:cNvPr>
          <p:cNvSpPr/>
          <p:nvPr/>
        </p:nvSpPr>
        <p:spPr>
          <a:xfrm>
            <a:off x="4983131" y="4733779"/>
            <a:ext cx="2300310" cy="246221"/>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Semibold"/>
                <a:ea typeface="+mn-ea"/>
                <a:cs typeface="+mn-cs"/>
              </a:rPr>
              <a:t>Security and Compliance</a:t>
            </a:r>
          </a:p>
        </p:txBody>
      </p:sp>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147" y="4152929"/>
            <a:ext cx="3334512" cy="1932432"/>
          </a:xfrm>
          <a:prstGeom prst="rect">
            <a:avLst/>
          </a:prstGeom>
        </p:spPr>
      </p:pic>
      <p:sp>
        <p:nvSpPr>
          <p:cNvPr id="52" name="Rectangle 51">
            <a:extLst>
              <a:ext uri="{FF2B5EF4-FFF2-40B4-BE49-F238E27FC236}">
                <a16:creationId xmlns:a16="http://schemas.microsoft.com/office/drawing/2014/main" id="{EE860A38-A90E-5448-9278-D024D5495D30}"/>
              </a:ext>
            </a:extLst>
          </p:cNvPr>
          <p:cNvSpPr/>
          <p:nvPr/>
        </p:nvSpPr>
        <p:spPr>
          <a:xfrm>
            <a:off x="1076325" y="4725978"/>
            <a:ext cx="2219325" cy="49244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Semibold"/>
                <a:ea typeface="+mn-ea"/>
                <a:cs typeface="+mn-cs"/>
              </a:rPr>
              <a:t>Sustained professional service revenues</a:t>
            </a:r>
          </a:p>
        </p:txBody>
      </p:sp>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1730" y="1327048"/>
            <a:ext cx="3334512" cy="1932432"/>
          </a:xfrm>
          <a:prstGeom prst="rect">
            <a:avLst/>
          </a:prstGeom>
        </p:spPr>
      </p:pic>
      <p:sp>
        <p:nvSpPr>
          <p:cNvPr id="50" name="Rectangle 49">
            <a:extLst>
              <a:ext uri="{FF2B5EF4-FFF2-40B4-BE49-F238E27FC236}">
                <a16:creationId xmlns:a16="http://schemas.microsoft.com/office/drawing/2014/main" id="{EE860A38-A90E-5448-9278-D024D5495D30}"/>
              </a:ext>
            </a:extLst>
          </p:cNvPr>
          <p:cNvSpPr/>
          <p:nvPr/>
        </p:nvSpPr>
        <p:spPr>
          <a:xfrm>
            <a:off x="9102276" y="1900097"/>
            <a:ext cx="2067489" cy="246221"/>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Semibold"/>
                <a:ea typeface="+mn-ea"/>
                <a:cs typeface="+mn-cs"/>
              </a:rPr>
              <a:t>Improved Productivity</a:t>
            </a: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6224" y="1325056"/>
            <a:ext cx="3334512" cy="1932432"/>
          </a:xfrm>
          <a:prstGeom prst="rect">
            <a:avLst/>
          </a:prstGeom>
        </p:spPr>
      </p:pic>
      <p:sp>
        <p:nvSpPr>
          <p:cNvPr id="48" name="Rectangle 47">
            <a:extLst>
              <a:ext uri="{FF2B5EF4-FFF2-40B4-BE49-F238E27FC236}">
                <a16:creationId xmlns:a16="http://schemas.microsoft.com/office/drawing/2014/main" id="{EE860A38-A90E-5448-9278-D024D5495D30}"/>
              </a:ext>
            </a:extLst>
          </p:cNvPr>
          <p:cNvSpPr/>
          <p:nvPr/>
        </p:nvSpPr>
        <p:spPr>
          <a:xfrm>
            <a:off x="4466030" y="1483316"/>
            <a:ext cx="3334512" cy="98488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Semibold"/>
                <a:ea typeface="+mn-ea"/>
                <a:cs typeface="+mn-cs"/>
              </a:rPr>
              <a:t>Elevate &amp; Differentiate</a:t>
            </a:r>
            <a:br>
              <a:rPr kumimoji="0" lang="en-US" sz="1600" b="1" i="0" u="none" strike="noStrike" kern="1200" cap="none" spc="0" normalizeH="0" baseline="0" noProof="0" dirty="0">
                <a:ln>
                  <a:noFill/>
                </a:ln>
                <a:solidFill>
                  <a:prstClr val="white"/>
                </a:solidFill>
                <a:effectLst/>
                <a:uLnTx/>
                <a:uFillTx/>
                <a:latin typeface="Segoe UI Semibold"/>
                <a:ea typeface="+mn-ea"/>
                <a:cs typeface="+mn-cs"/>
              </a:rPr>
            </a:br>
            <a:r>
              <a:rPr kumimoji="0" lang="en-US" sz="1600" b="1" i="0" u="none" strike="noStrike" kern="1200" cap="none" spc="0" normalizeH="0" baseline="0" noProof="0" dirty="0">
                <a:ln>
                  <a:noFill/>
                </a:ln>
                <a:solidFill>
                  <a:prstClr val="white"/>
                </a:solidFill>
                <a:effectLst/>
                <a:uLnTx/>
                <a:uFillTx/>
                <a:latin typeface="Segoe UI Semibold"/>
                <a:ea typeface="+mn-ea"/>
                <a:cs typeface="+mn-cs"/>
              </a:rPr>
              <a:t>bigger margin opportunities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Semibold"/>
                <a:ea typeface="+mn-ea"/>
                <a:cs typeface="+mn-cs"/>
              </a:rPr>
              <a:t>secure more Microsoft </a:t>
            </a:r>
            <a:br>
              <a:rPr kumimoji="0" lang="en-US" sz="1600" b="1" i="0" u="none" strike="noStrike" kern="1200" cap="none" spc="0" normalizeH="0" baseline="0" noProof="0" dirty="0">
                <a:ln>
                  <a:noFill/>
                </a:ln>
                <a:solidFill>
                  <a:prstClr val="white"/>
                </a:solidFill>
                <a:effectLst/>
                <a:uLnTx/>
                <a:uFillTx/>
                <a:latin typeface="Segoe UI Semibold"/>
                <a:ea typeface="+mn-ea"/>
                <a:cs typeface="+mn-cs"/>
              </a:rPr>
            </a:br>
            <a:r>
              <a:rPr kumimoji="0" lang="en-US" sz="1600" b="1" i="0" u="none" strike="noStrike" kern="1200" cap="none" spc="0" normalizeH="0" baseline="0" noProof="0" dirty="0">
                <a:ln>
                  <a:noFill/>
                </a:ln>
                <a:solidFill>
                  <a:prstClr val="white"/>
                </a:solidFill>
                <a:effectLst/>
                <a:uLnTx/>
                <a:uFillTx/>
                <a:latin typeface="Segoe UI Semibold"/>
                <a:ea typeface="+mn-ea"/>
                <a:cs typeface="+mn-cs"/>
              </a:rPr>
              <a:t>subscription revenue</a:t>
            </a: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953" y="1329894"/>
            <a:ext cx="3334512" cy="1932432"/>
          </a:xfrm>
          <a:prstGeom prst="rect">
            <a:avLst/>
          </a:prstGeom>
        </p:spPr>
      </p:pic>
      <p:sp>
        <p:nvSpPr>
          <p:cNvPr id="6" name="Title 1">
            <a:extLst>
              <a:ext uri="{FF2B5EF4-FFF2-40B4-BE49-F238E27FC236}">
                <a16:creationId xmlns:a16="http://schemas.microsoft.com/office/drawing/2014/main" id="{73F32901-8347-D647-AF67-AAF6FFBA47DE}"/>
              </a:ext>
            </a:extLst>
          </p:cNvPr>
          <p:cNvSpPr txBox="1">
            <a:spLocks/>
          </p:cNvSpPr>
          <p:nvPr/>
        </p:nvSpPr>
        <p:spPr>
          <a:xfrm>
            <a:off x="2628824" y="320756"/>
            <a:ext cx="6636805" cy="430887"/>
          </a:xfrm>
          <a:prstGeom prst="rect">
            <a:avLst/>
          </a:prstGeom>
        </p:spPr>
        <p:txBody>
          <a:bodyPr vert="horz" wrap="square" lIns="0" tIns="0" rIns="0" bIns="0" rtlCol="0" anchor="t">
            <a:spAutoFit/>
          </a:bodyPr>
          <a:lstStyle>
            <a:lvl1pPr algn="l" defTabSz="932753"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l" defTabSz="932753"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dirty="0">
                <a:ln w="3175">
                  <a:noFill/>
                </a:ln>
                <a:solidFill>
                  <a:prstClr val="black"/>
                </a:solidFill>
                <a:effectLst/>
                <a:uLnTx/>
                <a:uFillTx/>
                <a:latin typeface="Segoe UI Semibold"/>
                <a:ea typeface="+mn-ea"/>
                <a:cs typeface="Segoe UI" pitchFamily="34" charset="0"/>
              </a:rPr>
              <a:t>Benefit through partnership with Cytrack</a:t>
            </a:r>
          </a:p>
        </p:txBody>
      </p:sp>
      <p:sp>
        <p:nvSpPr>
          <p:cNvPr id="4" name="Rectangle 3"/>
          <p:cNvSpPr/>
          <p:nvPr/>
        </p:nvSpPr>
        <p:spPr bwMode="auto">
          <a:xfrm>
            <a:off x="513001" y="2569029"/>
            <a:ext cx="3336189" cy="1285285"/>
          </a:xfrm>
          <a:prstGeom prst="rect">
            <a:avLst/>
          </a:prstGeom>
          <a:gradFill>
            <a:gsLst>
              <a:gs pos="0">
                <a:srgbClr val="5D5BD4"/>
              </a:gs>
              <a:gs pos="100000">
                <a:srgbClr val="3525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07206" rtl="0" eaLnBrk="1" fontAlgn="auto" latinLnBrk="0" hangingPunct="1">
              <a:lnSpc>
                <a:spcPct val="100000"/>
              </a:lnSpc>
              <a:spcBef>
                <a:spcPts val="0"/>
              </a:spcBef>
              <a:spcAft>
                <a:spcPts val="0"/>
              </a:spcAft>
              <a:buClrTx/>
              <a:buSzTx/>
              <a:buFontTx/>
              <a:buNone/>
              <a:tabLst/>
              <a:defRPr/>
            </a:pPr>
            <a:endParaRPr kumimoji="0" lang="en-US" sz="791"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26" name="Rectangle 25"/>
          <p:cNvSpPr/>
          <p:nvPr/>
        </p:nvSpPr>
        <p:spPr bwMode="auto">
          <a:xfrm>
            <a:off x="4467499" y="2569029"/>
            <a:ext cx="3336189" cy="1285285"/>
          </a:xfrm>
          <a:prstGeom prst="rect">
            <a:avLst/>
          </a:prstGeom>
          <a:gradFill>
            <a:gsLst>
              <a:gs pos="0">
                <a:srgbClr val="354165"/>
              </a:gs>
              <a:gs pos="100000">
                <a:srgbClr val="1218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07206" rtl="0" eaLnBrk="1" fontAlgn="auto" latinLnBrk="0" hangingPunct="1">
              <a:lnSpc>
                <a:spcPct val="100000"/>
              </a:lnSpc>
              <a:spcBef>
                <a:spcPts val="0"/>
              </a:spcBef>
              <a:spcAft>
                <a:spcPts val="0"/>
              </a:spcAft>
              <a:buClrTx/>
              <a:buSzTx/>
              <a:buFontTx/>
              <a:buNone/>
              <a:tabLst/>
              <a:defRPr/>
            </a:pPr>
            <a:endParaRPr kumimoji="0" lang="en-US" sz="791"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28" name="Rectangle 27"/>
          <p:cNvSpPr/>
          <p:nvPr/>
        </p:nvSpPr>
        <p:spPr bwMode="auto">
          <a:xfrm>
            <a:off x="8430053" y="2527445"/>
            <a:ext cx="3336189" cy="1285285"/>
          </a:xfrm>
          <a:prstGeom prst="rect">
            <a:avLst/>
          </a:prstGeom>
          <a:gradFill>
            <a:gsLst>
              <a:gs pos="0">
                <a:srgbClr val="5D5BD4"/>
              </a:gs>
              <a:gs pos="100000">
                <a:srgbClr val="3525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07206" rtl="0" eaLnBrk="1" fontAlgn="auto" latinLnBrk="0" hangingPunct="1">
              <a:lnSpc>
                <a:spcPct val="100000"/>
              </a:lnSpc>
              <a:spcBef>
                <a:spcPts val="0"/>
              </a:spcBef>
              <a:spcAft>
                <a:spcPts val="0"/>
              </a:spcAft>
              <a:buClrTx/>
              <a:buSzTx/>
              <a:buFontTx/>
              <a:buNone/>
              <a:tabLst/>
              <a:defRPr/>
            </a:pPr>
            <a:endParaRPr kumimoji="0" lang="en-US" sz="791"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33" name="Rectangle 32"/>
          <p:cNvSpPr/>
          <p:nvPr/>
        </p:nvSpPr>
        <p:spPr bwMode="auto">
          <a:xfrm>
            <a:off x="513001" y="5396003"/>
            <a:ext cx="3336189" cy="1285285"/>
          </a:xfrm>
          <a:prstGeom prst="rect">
            <a:avLst/>
          </a:prstGeom>
          <a:gradFill>
            <a:gsLst>
              <a:gs pos="0">
                <a:srgbClr val="354165"/>
              </a:gs>
              <a:gs pos="100000">
                <a:srgbClr val="1218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07206" rtl="0" eaLnBrk="1" fontAlgn="auto" latinLnBrk="0" hangingPunct="1">
              <a:lnSpc>
                <a:spcPct val="100000"/>
              </a:lnSpc>
              <a:spcBef>
                <a:spcPts val="0"/>
              </a:spcBef>
              <a:spcAft>
                <a:spcPts val="0"/>
              </a:spcAft>
              <a:buClrTx/>
              <a:buSzTx/>
              <a:buFontTx/>
              <a:buNone/>
              <a:tabLst/>
              <a:defRPr/>
            </a:pPr>
            <a:endParaRPr kumimoji="0" lang="en-US" sz="791"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35" name="Rectangle 34"/>
          <p:cNvSpPr/>
          <p:nvPr/>
        </p:nvSpPr>
        <p:spPr bwMode="auto">
          <a:xfrm>
            <a:off x="4467499" y="5396003"/>
            <a:ext cx="3336189" cy="1285285"/>
          </a:xfrm>
          <a:prstGeom prst="rect">
            <a:avLst/>
          </a:prstGeom>
          <a:gradFill>
            <a:gsLst>
              <a:gs pos="0">
                <a:srgbClr val="5D5BD4"/>
              </a:gs>
              <a:gs pos="100000">
                <a:srgbClr val="3525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07206" rtl="0" eaLnBrk="1" fontAlgn="auto" latinLnBrk="0" hangingPunct="1">
              <a:lnSpc>
                <a:spcPct val="100000"/>
              </a:lnSpc>
              <a:spcBef>
                <a:spcPts val="0"/>
              </a:spcBef>
              <a:spcAft>
                <a:spcPts val="0"/>
              </a:spcAft>
              <a:buClrTx/>
              <a:buSzTx/>
              <a:buFontTx/>
              <a:buNone/>
              <a:tabLst/>
              <a:defRPr/>
            </a:pPr>
            <a:endParaRPr kumimoji="0" lang="en-US" sz="791"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37" name="Rectangle 36"/>
          <p:cNvSpPr/>
          <p:nvPr/>
        </p:nvSpPr>
        <p:spPr bwMode="auto">
          <a:xfrm>
            <a:off x="8430053" y="5354419"/>
            <a:ext cx="3336189" cy="1285285"/>
          </a:xfrm>
          <a:prstGeom prst="rect">
            <a:avLst/>
          </a:prstGeom>
          <a:gradFill>
            <a:gsLst>
              <a:gs pos="0">
                <a:srgbClr val="354165"/>
              </a:gs>
              <a:gs pos="100000">
                <a:srgbClr val="1218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07206" rtl="0" eaLnBrk="1" fontAlgn="auto" latinLnBrk="0" hangingPunct="1">
              <a:lnSpc>
                <a:spcPct val="100000"/>
              </a:lnSpc>
              <a:spcBef>
                <a:spcPts val="0"/>
              </a:spcBef>
              <a:spcAft>
                <a:spcPts val="0"/>
              </a:spcAft>
              <a:buClrTx/>
              <a:buSzTx/>
              <a:buFontTx/>
              <a:buNone/>
              <a:tabLst/>
              <a:defRPr/>
            </a:pPr>
            <a:endParaRPr kumimoji="0" lang="en-US" sz="791"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11" name="Rounded Rectangle 10"/>
          <p:cNvSpPr/>
          <p:nvPr/>
        </p:nvSpPr>
        <p:spPr bwMode="auto">
          <a:xfrm>
            <a:off x="373224" y="1184986"/>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Rounded Rectangle 39"/>
          <p:cNvSpPr/>
          <p:nvPr/>
        </p:nvSpPr>
        <p:spPr bwMode="auto">
          <a:xfrm>
            <a:off x="4332513" y="1223444"/>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Rounded Rectangle 40"/>
          <p:cNvSpPr/>
          <p:nvPr/>
        </p:nvSpPr>
        <p:spPr bwMode="auto">
          <a:xfrm>
            <a:off x="8291802" y="1184985"/>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Rounded Rectangle 41"/>
          <p:cNvSpPr/>
          <p:nvPr/>
        </p:nvSpPr>
        <p:spPr bwMode="auto">
          <a:xfrm>
            <a:off x="376063" y="4019684"/>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Rounded Rectangle 42"/>
          <p:cNvSpPr/>
          <p:nvPr/>
        </p:nvSpPr>
        <p:spPr bwMode="auto">
          <a:xfrm>
            <a:off x="4335352" y="4019684"/>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 name="Rounded Rectangle 43"/>
          <p:cNvSpPr/>
          <p:nvPr/>
        </p:nvSpPr>
        <p:spPr bwMode="auto">
          <a:xfrm>
            <a:off x="8291802" y="4019684"/>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Rectangle 45">
            <a:extLst>
              <a:ext uri="{FF2B5EF4-FFF2-40B4-BE49-F238E27FC236}">
                <a16:creationId xmlns:a16="http://schemas.microsoft.com/office/drawing/2014/main" id="{EE860A38-A90E-5448-9278-D024D5495D30}"/>
              </a:ext>
            </a:extLst>
          </p:cNvPr>
          <p:cNvSpPr/>
          <p:nvPr/>
        </p:nvSpPr>
        <p:spPr>
          <a:xfrm>
            <a:off x="1177168" y="1902943"/>
            <a:ext cx="1910267" cy="246221"/>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Semibold"/>
                <a:ea typeface="+mn-ea"/>
                <a:cs typeface="+mn-cs"/>
              </a:rPr>
              <a:t>Massive opportunity</a:t>
            </a:r>
          </a:p>
        </p:txBody>
      </p:sp>
      <p:sp>
        <p:nvSpPr>
          <p:cNvPr id="15" name="TextBox 14"/>
          <p:cNvSpPr txBox="1"/>
          <p:nvPr/>
        </p:nvSpPr>
        <p:spPr>
          <a:xfrm>
            <a:off x="659227" y="2743200"/>
            <a:ext cx="296027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white"/>
                </a:solidFill>
                <a:effectLst/>
                <a:uLnTx/>
                <a:uFillTx/>
                <a:latin typeface="Segoe UI"/>
                <a:ea typeface="+mn-ea"/>
                <a:cs typeface="+mn-cs"/>
              </a:rPr>
              <a:t>Microsoft Teams has a vast user base of 100 million users and an established ecosystem. By integrating our reporting analytics solution with Teams, partners can tap into this extensive network and potentially reach a wider audience.</a:t>
            </a:r>
            <a:br>
              <a:rPr kumimoji="0" lang="en-US" sz="1600" b="0" i="0" u="none" strike="noStrike" kern="1200" cap="none" spc="0" normalizeH="0" baseline="30000" noProof="0" dirty="0">
                <a:ln>
                  <a:noFill/>
                </a:ln>
                <a:solidFill>
                  <a:prstClr val="white"/>
                </a:solidFill>
                <a:effectLst/>
                <a:uLnTx/>
                <a:uFillTx/>
                <a:latin typeface="Segoe UI"/>
                <a:ea typeface="+mn-ea"/>
                <a:cs typeface="+mn-cs"/>
              </a:rPr>
            </a:br>
            <a:endParaRPr kumimoji="0" lang="en-US" sz="1600" b="0" i="0" u="none" strike="noStrike" kern="1200" cap="none" spc="0" normalizeH="0" baseline="30000" noProof="0" dirty="0">
              <a:ln>
                <a:noFill/>
              </a:ln>
              <a:solidFill>
                <a:prstClr val="white"/>
              </a:solidFill>
              <a:effectLst/>
              <a:uLnTx/>
              <a:uFillTx/>
              <a:latin typeface="Segoe UI"/>
              <a:ea typeface="+mn-ea"/>
              <a:cs typeface="+mn-cs"/>
            </a:endParaRPr>
          </a:p>
        </p:txBody>
      </p:sp>
      <p:sp>
        <p:nvSpPr>
          <p:cNvPr id="63" name="TextBox 62"/>
          <p:cNvSpPr txBox="1"/>
          <p:nvPr/>
        </p:nvSpPr>
        <p:spPr>
          <a:xfrm>
            <a:off x="4659357" y="2752725"/>
            <a:ext cx="296027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white"/>
                </a:solidFill>
                <a:effectLst/>
                <a:uLnTx/>
                <a:uFillTx/>
                <a:latin typeface="Segoe UI"/>
                <a:ea typeface="+mn-ea"/>
                <a:cs typeface="+mn-cs"/>
              </a:rPr>
              <a:t>Associating our reporting analytics solution with your Microsoft Teams offerings provides unique selling points, differentiating your offerings and gaining a competitive edge in the market.  Encourage customers to switch to you for all their Microsoft subscription billing.</a:t>
            </a:r>
          </a:p>
        </p:txBody>
      </p:sp>
      <p:sp>
        <p:nvSpPr>
          <p:cNvPr id="64" name="TextBox 63"/>
          <p:cNvSpPr txBox="1"/>
          <p:nvPr/>
        </p:nvSpPr>
        <p:spPr>
          <a:xfrm>
            <a:off x="8577805" y="2700743"/>
            <a:ext cx="3052220"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white"/>
                </a:solidFill>
                <a:effectLst/>
                <a:uLnTx/>
                <a:uFillTx/>
                <a:latin typeface="Segoe UI"/>
                <a:ea typeface="+mn-ea"/>
                <a:cs typeface="+mn-cs"/>
              </a:rPr>
              <a:t>By providing our reporting analytics solution embedded within Microsoft Teams, our Partners enhance the productivity of your clients. Microsoft Teams becomes a one-stop platform for both collaboration and data analysis, reducing the need to switch between different applications.</a:t>
            </a:r>
          </a:p>
        </p:txBody>
      </p:sp>
      <p:sp>
        <p:nvSpPr>
          <p:cNvPr id="65" name="TextBox 64"/>
          <p:cNvSpPr txBox="1"/>
          <p:nvPr/>
        </p:nvSpPr>
        <p:spPr>
          <a:xfrm>
            <a:off x="659227" y="5577778"/>
            <a:ext cx="2960273" cy="8207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white"/>
                </a:solidFill>
                <a:effectLst/>
                <a:uLnTx/>
                <a:uFillTx/>
                <a:latin typeface="Segoe UI"/>
                <a:ea typeface="+mn-ea"/>
                <a:cs typeface="+mn-cs"/>
              </a:rPr>
              <a:t>Driven by customers’ continuous desire to progress with CyReport. As their knowledge grows, so does their appetite for more intricate dashboards and comprehensive reports to analyze and report on business performance.</a:t>
            </a:r>
          </a:p>
        </p:txBody>
      </p:sp>
      <p:sp>
        <p:nvSpPr>
          <p:cNvPr id="66" name="TextBox 65"/>
          <p:cNvSpPr txBox="1"/>
          <p:nvPr/>
        </p:nvSpPr>
        <p:spPr>
          <a:xfrm>
            <a:off x="4659357" y="5577778"/>
            <a:ext cx="296027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white"/>
                </a:solidFill>
                <a:effectLst/>
                <a:uLnTx/>
                <a:uFillTx/>
                <a:latin typeface="Segoe UI"/>
                <a:ea typeface="+mn-ea"/>
                <a:cs typeface="+mn-cs"/>
              </a:rPr>
              <a:t>Leveraging Microsoft Teams’ security features ensures that our reporting analytics solution adheres to stringent security and compliance standards. This reassures partners and customers regarding data protection and regulatory requirements.</a:t>
            </a:r>
          </a:p>
        </p:txBody>
      </p:sp>
      <p:sp>
        <p:nvSpPr>
          <p:cNvPr id="67" name="TextBox 66"/>
          <p:cNvSpPr txBox="1"/>
          <p:nvPr/>
        </p:nvSpPr>
        <p:spPr>
          <a:xfrm>
            <a:off x="8577805" y="5535321"/>
            <a:ext cx="3052220" cy="8207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white"/>
                </a:solidFill>
                <a:effectLst/>
                <a:uLnTx/>
                <a:uFillTx/>
                <a:latin typeface="Segoe UI"/>
                <a:ea typeface="+mn-ea"/>
                <a:cs typeface="+mn-cs"/>
              </a:rPr>
              <a:t>Integrating with Microsoft Teams opens up opportunities for cross-selling other Cytrack products and related solutions.  Partners can explore synergies and present a holistic suite of solutions to customers.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162" y="1253887"/>
            <a:ext cx="410130" cy="41013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8020" y="1308584"/>
            <a:ext cx="418914" cy="418914"/>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73746" y="1244658"/>
            <a:ext cx="408117" cy="408117"/>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2209" y="4078179"/>
            <a:ext cx="421133" cy="421133"/>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30006" y="4038629"/>
            <a:ext cx="447646" cy="447646"/>
          </a:xfrm>
          <a:prstGeom prst="rect">
            <a:avLst/>
          </a:prstGeom>
        </p:spPr>
      </p:pic>
      <p:pic>
        <p:nvPicPr>
          <p:cNvPr id="68" name="Picture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02321" y="4084244"/>
            <a:ext cx="408117" cy="408117"/>
          </a:xfrm>
          <a:prstGeom prst="rect">
            <a:avLst/>
          </a:prstGeom>
        </p:spPr>
      </p:pic>
    </p:spTree>
    <p:extLst>
      <p:ext uri="{BB962C8B-B14F-4D97-AF65-F5344CB8AC3E}">
        <p14:creationId xmlns:p14="http://schemas.microsoft.com/office/powerpoint/2010/main" val="376984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907" y="4114829"/>
            <a:ext cx="3334512" cy="1932432"/>
          </a:xfrm>
          <a:prstGeom prst="rect">
            <a:avLst/>
          </a:prstGeom>
        </p:spPr>
      </p:pic>
      <p:sp>
        <p:nvSpPr>
          <p:cNvPr id="62" name="Rectangle 61">
            <a:extLst>
              <a:ext uri="{FF2B5EF4-FFF2-40B4-BE49-F238E27FC236}">
                <a16:creationId xmlns:a16="http://schemas.microsoft.com/office/drawing/2014/main" id="{EE860A38-A90E-5448-9278-D024D5495D30}"/>
              </a:ext>
            </a:extLst>
          </p:cNvPr>
          <p:cNvSpPr/>
          <p:nvPr/>
        </p:nvSpPr>
        <p:spPr>
          <a:xfrm>
            <a:off x="9265629" y="4588602"/>
            <a:ext cx="1840825" cy="246221"/>
          </a:xfrm>
          <a:prstGeom prst="rect">
            <a:avLst/>
          </a:prstGeom>
        </p:spPr>
        <p:txBody>
          <a:bodyPr wrap="none" lIns="0" tIns="0" rIns="0" bIns="0">
            <a:spAutoFit/>
          </a:bodyPr>
          <a:lstStyle/>
          <a:p>
            <a:pPr algn="ctr"/>
            <a:r>
              <a:rPr lang="en-US" sz="1600" b="1" dirty="0">
                <a:solidFill>
                  <a:schemeClr val="bg1"/>
                </a:solidFill>
                <a:latin typeface="+mj-lt"/>
              </a:rPr>
              <a:t>Co-branding Portal </a:t>
            </a:r>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6030" y="4164284"/>
            <a:ext cx="3334512" cy="1932432"/>
          </a:xfrm>
          <a:prstGeom prst="rect">
            <a:avLst/>
          </a:prstGeom>
        </p:spPr>
      </p:pic>
      <p:sp>
        <p:nvSpPr>
          <p:cNvPr id="60" name="Rectangle 59">
            <a:extLst>
              <a:ext uri="{FF2B5EF4-FFF2-40B4-BE49-F238E27FC236}">
                <a16:creationId xmlns:a16="http://schemas.microsoft.com/office/drawing/2014/main" id="{EE860A38-A90E-5448-9278-D024D5495D30}"/>
              </a:ext>
            </a:extLst>
          </p:cNvPr>
          <p:cNvSpPr/>
          <p:nvPr/>
        </p:nvSpPr>
        <p:spPr>
          <a:xfrm>
            <a:off x="4810125" y="4546525"/>
            <a:ext cx="2724150" cy="738664"/>
          </a:xfrm>
          <a:prstGeom prst="rect">
            <a:avLst/>
          </a:prstGeom>
        </p:spPr>
        <p:txBody>
          <a:bodyPr wrap="square" lIns="0" tIns="0" rIns="0" bIns="0">
            <a:spAutoFit/>
          </a:bodyPr>
          <a:lstStyle/>
          <a:p>
            <a:pPr algn="ctr"/>
            <a:r>
              <a:rPr lang="en-US" sz="1600" b="1" dirty="0">
                <a:solidFill>
                  <a:schemeClr val="bg1"/>
                </a:solidFill>
                <a:latin typeface="+mj-lt"/>
              </a:rPr>
              <a:t>Augment &amp; Amplify your Microsoft Teams Calling solutions</a:t>
            </a:r>
          </a:p>
        </p:txBody>
      </p:sp>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147" y="4152929"/>
            <a:ext cx="3334512" cy="1932432"/>
          </a:xfrm>
          <a:prstGeom prst="rect">
            <a:avLst/>
          </a:prstGeom>
        </p:spPr>
      </p:pic>
      <p:sp>
        <p:nvSpPr>
          <p:cNvPr id="52" name="Rectangle 51">
            <a:extLst>
              <a:ext uri="{FF2B5EF4-FFF2-40B4-BE49-F238E27FC236}">
                <a16:creationId xmlns:a16="http://schemas.microsoft.com/office/drawing/2014/main" id="{EE860A38-A90E-5448-9278-D024D5495D30}"/>
              </a:ext>
            </a:extLst>
          </p:cNvPr>
          <p:cNvSpPr/>
          <p:nvPr/>
        </p:nvSpPr>
        <p:spPr>
          <a:xfrm>
            <a:off x="1087725" y="4588602"/>
            <a:ext cx="2219325" cy="492443"/>
          </a:xfrm>
          <a:prstGeom prst="rect">
            <a:avLst/>
          </a:prstGeom>
        </p:spPr>
        <p:txBody>
          <a:bodyPr wrap="square" lIns="0" tIns="0" rIns="0" bIns="0">
            <a:spAutoFit/>
          </a:bodyPr>
          <a:lstStyle/>
          <a:p>
            <a:pPr algn="ctr"/>
            <a:r>
              <a:rPr lang="en-US" sz="1600" b="1" dirty="0">
                <a:solidFill>
                  <a:schemeClr val="bg1"/>
                </a:solidFill>
                <a:latin typeface="+mj-lt"/>
              </a:rPr>
              <a:t>Evolve alongside your clients</a:t>
            </a:r>
          </a:p>
        </p:txBody>
      </p:sp>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1730" y="1327048"/>
            <a:ext cx="3334512" cy="1932432"/>
          </a:xfrm>
          <a:prstGeom prst="rect">
            <a:avLst/>
          </a:prstGeom>
        </p:spPr>
      </p:pic>
      <p:sp>
        <p:nvSpPr>
          <p:cNvPr id="50" name="Rectangle 49">
            <a:extLst>
              <a:ext uri="{FF2B5EF4-FFF2-40B4-BE49-F238E27FC236}">
                <a16:creationId xmlns:a16="http://schemas.microsoft.com/office/drawing/2014/main" id="{EE860A38-A90E-5448-9278-D024D5495D30}"/>
              </a:ext>
            </a:extLst>
          </p:cNvPr>
          <p:cNvSpPr/>
          <p:nvPr/>
        </p:nvSpPr>
        <p:spPr>
          <a:xfrm>
            <a:off x="8863808" y="1900097"/>
            <a:ext cx="2547141" cy="492443"/>
          </a:xfrm>
          <a:prstGeom prst="rect">
            <a:avLst/>
          </a:prstGeom>
        </p:spPr>
        <p:txBody>
          <a:bodyPr wrap="square" lIns="0" tIns="0" rIns="0" bIns="0">
            <a:spAutoFit/>
          </a:bodyPr>
          <a:lstStyle/>
          <a:p>
            <a:pPr algn="ctr"/>
            <a:r>
              <a:rPr lang="en-US" sz="1600" b="1" dirty="0">
                <a:solidFill>
                  <a:schemeClr val="bg1"/>
                </a:solidFill>
                <a:latin typeface="+mj-lt"/>
              </a:rPr>
              <a:t>Market Positioning and Competitive Edge</a:t>
            </a: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6224" y="1325056"/>
            <a:ext cx="3334512" cy="1932432"/>
          </a:xfrm>
          <a:prstGeom prst="rect">
            <a:avLst/>
          </a:prstGeom>
        </p:spPr>
      </p:pic>
      <p:sp>
        <p:nvSpPr>
          <p:cNvPr id="48" name="Rectangle 47">
            <a:extLst>
              <a:ext uri="{FF2B5EF4-FFF2-40B4-BE49-F238E27FC236}">
                <a16:creationId xmlns:a16="http://schemas.microsoft.com/office/drawing/2014/main" id="{EE860A38-A90E-5448-9278-D024D5495D30}"/>
              </a:ext>
            </a:extLst>
          </p:cNvPr>
          <p:cNvSpPr/>
          <p:nvPr/>
        </p:nvSpPr>
        <p:spPr>
          <a:xfrm>
            <a:off x="4857518" y="1886468"/>
            <a:ext cx="2555058" cy="246221"/>
          </a:xfrm>
          <a:prstGeom prst="rect">
            <a:avLst/>
          </a:prstGeom>
        </p:spPr>
        <p:txBody>
          <a:bodyPr wrap="none" lIns="0" tIns="0" rIns="0" bIns="0">
            <a:spAutoFit/>
          </a:bodyPr>
          <a:lstStyle/>
          <a:p>
            <a:r>
              <a:rPr lang="en-US" sz="1600" b="1" dirty="0">
                <a:solidFill>
                  <a:schemeClr val="bg1"/>
                </a:solidFill>
                <a:latin typeface="+mj-lt"/>
              </a:rPr>
              <a:t>Partner Tenancy Dashboard</a:t>
            </a: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953" y="1329894"/>
            <a:ext cx="3334512" cy="1932432"/>
          </a:xfrm>
          <a:prstGeom prst="rect">
            <a:avLst/>
          </a:prstGeom>
        </p:spPr>
      </p:pic>
      <p:sp>
        <p:nvSpPr>
          <p:cNvPr id="6" name="Title 1">
            <a:extLst>
              <a:ext uri="{FF2B5EF4-FFF2-40B4-BE49-F238E27FC236}">
                <a16:creationId xmlns:a16="http://schemas.microsoft.com/office/drawing/2014/main" id="{73F32901-8347-D647-AF67-AAF6FFBA47DE}"/>
              </a:ext>
            </a:extLst>
          </p:cNvPr>
          <p:cNvSpPr txBox="1">
            <a:spLocks/>
          </p:cNvSpPr>
          <p:nvPr/>
        </p:nvSpPr>
        <p:spPr>
          <a:xfrm>
            <a:off x="2628824" y="320756"/>
            <a:ext cx="6636805" cy="430887"/>
          </a:xfrm>
          <a:prstGeom prst="rect">
            <a:avLst/>
          </a:prstGeom>
        </p:spPr>
        <p:txBody>
          <a:bodyPr vert="horz" wrap="square" lIns="0" tIns="0" rIns="0" bIns="0" rtlCol="0" anchor="t">
            <a:spAutoFit/>
          </a:bodyPr>
          <a:lstStyle>
            <a:lvl1pPr algn="l" defTabSz="932753"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r>
              <a:rPr lang="en-US" dirty="0">
                <a:solidFill>
                  <a:schemeClr val="tx1"/>
                </a:solidFill>
              </a:rPr>
              <a:t>Benefit through partnership with Cytrack</a:t>
            </a:r>
          </a:p>
        </p:txBody>
      </p:sp>
      <p:sp>
        <p:nvSpPr>
          <p:cNvPr id="4" name="Rectangle 3"/>
          <p:cNvSpPr/>
          <p:nvPr/>
        </p:nvSpPr>
        <p:spPr bwMode="auto">
          <a:xfrm>
            <a:off x="513001" y="2569029"/>
            <a:ext cx="3336189" cy="1285285"/>
          </a:xfrm>
          <a:prstGeom prst="rect">
            <a:avLst/>
          </a:prstGeom>
          <a:gradFill>
            <a:gsLst>
              <a:gs pos="0">
                <a:srgbClr val="5D5BD4"/>
              </a:gs>
              <a:gs pos="100000">
                <a:srgbClr val="3525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206"/>
            <a:endParaRPr lang="en-US" sz="791" dirty="0" err="1">
              <a:solidFill>
                <a:srgbClr val="FFFFFF"/>
              </a:solidFill>
              <a:latin typeface="Segoe UI"/>
            </a:endParaRPr>
          </a:p>
        </p:txBody>
      </p:sp>
      <p:sp>
        <p:nvSpPr>
          <p:cNvPr id="26" name="Rectangle 25"/>
          <p:cNvSpPr/>
          <p:nvPr/>
        </p:nvSpPr>
        <p:spPr bwMode="auto">
          <a:xfrm>
            <a:off x="4467499" y="2569029"/>
            <a:ext cx="3336189" cy="1285285"/>
          </a:xfrm>
          <a:prstGeom prst="rect">
            <a:avLst/>
          </a:prstGeom>
          <a:gradFill>
            <a:gsLst>
              <a:gs pos="0">
                <a:srgbClr val="354165"/>
              </a:gs>
              <a:gs pos="100000">
                <a:srgbClr val="1218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206"/>
            <a:endParaRPr lang="en-US" sz="791" dirty="0" err="1">
              <a:solidFill>
                <a:srgbClr val="FFFFFF"/>
              </a:solidFill>
              <a:latin typeface="Segoe UI"/>
            </a:endParaRPr>
          </a:p>
        </p:txBody>
      </p:sp>
      <p:sp>
        <p:nvSpPr>
          <p:cNvPr id="28" name="Rectangle 27"/>
          <p:cNvSpPr/>
          <p:nvPr/>
        </p:nvSpPr>
        <p:spPr bwMode="auto">
          <a:xfrm>
            <a:off x="8430053" y="2527445"/>
            <a:ext cx="3336189" cy="1285285"/>
          </a:xfrm>
          <a:prstGeom prst="rect">
            <a:avLst/>
          </a:prstGeom>
          <a:gradFill>
            <a:gsLst>
              <a:gs pos="0">
                <a:srgbClr val="5D5BD4"/>
              </a:gs>
              <a:gs pos="100000">
                <a:srgbClr val="3525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206"/>
            <a:endParaRPr lang="en-US" sz="791" dirty="0" err="1">
              <a:solidFill>
                <a:srgbClr val="FFFFFF"/>
              </a:solidFill>
              <a:latin typeface="Segoe UI"/>
            </a:endParaRPr>
          </a:p>
        </p:txBody>
      </p:sp>
      <p:sp>
        <p:nvSpPr>
          <p:cNvPr id="33" name="Rectangle 32"/>
          <p:cNvSpPr/>
          <p:nvPr/>
        </p:nvSpPr>
        <p:spPr bwMode="auto">
          <a:xfrm>
            <a:off x="513001" y="5396003"/>
            <a:ext cx="3336189" cy="1285285"/>
          </a:xfrm>
          <a:prstGeom prst="rect">
            <a:avLst/>
          </a:prstGeom>
          <a:gradFill>
            <a:gsLst>
              <a:gs pos="0">
                <a:srgbClr val="354165"/>
              </a:gs>
              <a:gs pos="100000">
                <a:srgbClr val="1218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206"/>
            <a:endParaRPr lang="en-US" sz="791" dirty="0" err="1">
              <a:solidFill>
                <a:srgbClr val="FFFFFF"/>
              </a:solidFill>
              <a:latin typeface="Segoe UI"/>
            </a:endParaRPr>
          </a:p>
        </p:txBody>
      </p:sp>
      <p:sp>
        <p:nvSpPr>
          <p:cNvPr id="35" name="Rectangle 34"/>
          <p:cNvSpPr/>
          <p:nvPr/>
        </p:nvSpPr>
        <p:spPr bwMode="auto">
          <a:xfrm>
            <a:off x="4467499" y="5396003"/>
            <a:ext cx="3336189" cy="1285285"/>
          </a:xfrm>
          <a:prstGeom prst="rect">
            <a:avLst/>
          </a:prstGeom>
          <a:gradFill>
            <a:gsLst>
              <a:gs pos="0">
                <a:srgbClr val="5D5BD4"/>
              </a:gs>
              <a:gs pos="100000">
                <a:srgbClr val="3525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206"/>
            <a:endParaRPr lang="en-US" sz="791" dirty="0" err="1">
              <a:solidFill>
                <a:srgbClr val="FFFFFF"/>
              </a:solidFill>
              <a:latin typeface="Segoe UI"/>
            </a:endParaRPr>
          </a:p>
        </p:txBody>
      </p:sp>
      <p:sp>
        <p:nvSpPr>
          <p:cNvPr id="37" name="Rectangle 36"/>
          <p:cNvSpPr/>
          <p:nvPr/>
        </p:nvSpPr>
        <p:spPr bwMode="auto">
          <a:xfrm>
            <a:off x="8430053" y="5354419"/>
            <a:ext cx="3336189" cy="1285285"/>
          </a:xfrm>
          <a:prstGeom prst="rect">
            <a:avLst/>
          </a:prstGeom>
          <a:gradFill>
            <a:gsLst>
              <a:gs pos="0">
                <a:srgbClr val="354165"/>
              </a:gs>
              <a:gs pos="100000">
                <a:srgbClr val="1218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206"/>
            <a:endParaRPr lang="en-US" sz="791" dirty="0" err="1">
              <a:solidFill>
                <a:srgbClr val="FFFFFF"/>
              </a:solidFill>
              <a:latin typeface="Segoe UI"/>
            </a:endParaRPr>
          </a:p>
        </p:txBody>
      </p:sp>
      <p:sp>
        <p:nvSpPr>
          <p:cNvPr id="11" name="Rounded Rectangle 10"/>
          <p:cNvSpPr/>
          <p:nvPr/>
        </p:nvSpPr>
        <p:spPr bwMode="auto">
          <a:xfrm>
            <a:off x="373224" y="1184986"/>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Rounded Rectangle 39"/>
          <p:cNvSpPr/>
          <p:nvPr/>
        </p:nvSpPr>
        <p:spPr bwMode="auto">
          <a:xfrm>
            <a:off x="4332513" y="1223444"/>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1" name="Rounded Rectangle 40"/>
          <p:cNvSpPr/>
          <p:nvPr/>
        </p:nvSpPr>
        <p:spPr bwMode="auto">
          <a:xfrm>
            <a:off x="8291802" y="1184985"/>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2" name="Rounded Rectangle 41"/>
          <p:cNvSpPr/>
          <p:nvPr/>
        </p:nvSpPr>
        <p:spPr bwMode="auto">
          <a:xfrm>
            <a:off x="376063" y="4019684"/>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3" name="Rounded Rectangle 42"/>
          <p:cNvSpPr/>
          <p:nvPr/>
        </p:nvSpPr>
        <p:spPr bwMode="auto">
          <a:xfrm>
            <a:off x="4335352" y="4019684"/>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4" name="Rounded Rectangle 43"/>
          <p:cNvSpPr/>
          <p:nvPr/>
        </p:nvSpPr>
        <p:spPr bwMode="auto">
          <a:xfrm>
            <a:off x="8291802" y="4019684"/>
            <a:ext cx="572007" cy="544313"/>
          </a:xfrm>
          <a:prstGeom prst="roundRect">
            <a:avLst>
              <a:gd name="adj" fmla="val 7692"/>
            </a:avLst>
          </a:prstGeom>
          <a:solidFill>
            <a:srgbClr val="20A5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45">
            <a:extLst>
              <a:ext uri="{FF2B5EF4-FFF2-40B4-BE49-F238E27FC236}">
                <a16:creationId xmlns:a16="http://schemas.microsoft.com/office/drawing/2014/main" id="{EE860A38-A90E-5448-9278-D024D5495D30}"/>
              </a:ext>
            </a:extLst>
          </p:cNvPr>
          <p:cNvSpPr/>
          <p:nvPr/>
        </p:nvSpPr>
        <p:spPr>
          <a:xfrm>
            <a:off x="990379" y="1828473"/>
            <a:ext cx="2316671" cy="492443"/>
          </a:xfrm>
          <a:prstGeom prst="rect">
            <a:avLst/>
          </a:prstGeom>
        </p:spPr>
        <p:txBody>
          <a:bodyPr wrap="square" lIns="0" tIns="0" rIns="0" bIns="0">
            <a:spAutoFit/>
          </a:bodyPr>
          <a:lstStyle/>
          <a:p>
            <a:pPr algn="ctr"/>
            <a:r>
              <a:rPr lang="en-US" sz="1600" b="1" dirty="0">
                <a:solidFill>
                  <a:schemeClr val="bg1"/>
                </a:solidFill>
                <a:latin typeface="+mj-lt"/>
              </a:rPr>
              <a:t>Customer Satisfaction and Retention </a:t>
            </a:r>
          </a:p>
        </p:txBody>
      </p:sp>
      <p:sp>
        <p:nvSpPr>
          <p:cNvPr id="15" name="TextBox 14"/>
          <p:cNvSpPr txBox="1"/>
          <p:nvPr/>
        </p:nvSpPr>
        <p:spPr>
          <a:xfrm>
            <a:off x="659227" y="2743200"/>
            <a:ext cx="2960273" cy="984885"/>
          </a:xfrm>
          <a:prstGeom prst="rect">
            <a:avLst/>
          </a:prstGeom>
          <a:noFill/>
        </p:spPr>
        <p:txBody>
          <a:bodyPr wrap="square" lIns="0" tIns="0" rIns="0" bIns="0" rtlCol="0">
            <a:spAutoFit/>
          </a:bodyPr>
          <a:lstStyle/>
          <a:p>
            <a:r>
              <a:rPr lang="en-US" sz="1600" baseline="30000" dirty="0">
                <a:solidFill>
                  <a:schemeClr val="bg1"/>
                </a:solidFill>
              </a:rPr>
              <a:t>Offering our comprehensive reporting analytics solution integrated with Microsoft Teams enhances customer satisfaction. It meets customers needs for a consolidated platform and fosters long-term relationships, potentially leading to increased customer retention rates.</a:t>
            </a:r>
          </a:p>
        </p:txBody>
      </p:sp>
      <p:sp>
        <p:nvSpPr>
          <p:cNvPr id="63" name="TextBox 62"/>
          <p:cNvSpPr txBox="1"/>
          <p:nvPr/>
        </p:nvSpPr>
        <p:spPr>
          <a:xfrm>
            <a:off x="4659357" y="2743200"/>
            <a:ext cx="3046368" cy="1149033"/>
          </a:xfrm>
          <a:prstGeom prst="rect">
            <a:avLst/>
          </a:prstGeom>
          <a:noFill/>
        </p:spPr>
        <p:txBody>
          <a:bodyPr wrap="square" lIns="0" tIns="0" rIns="0" bIns="0" rtlCol="0">
            <a:spAutoFit/>
          </a:bodyPr>
          <a:lstStyle/>
          <a:p>
            <a:r>
              <a:rPr lang="en-US" sz="1600" baseline="30000" dirty="0">
                <a:solidFill>
                  <a:schemeClr val="bg1"/>
                </a:solidFill>
              </a:rPr>
              <a:t>Our unique partner dashboard provides insights across your client user sites such as number of users licensed and key performance statistics such as call volumes, abandoned rates, agent availability and more.  Partners can create unique services, threshold alerts and consultancy to your client base with this powerful tool.</a:t>
            </a:r>
          </a:p>
        </p:txBody>
      </p:sp>
      <p:sp>
        <p:nvSpPr>
          <p:cNvPr id="64" name="TextBox 63"/>
          <p:cNvSpPr txBox="1"/>
          <p:nvPr/>
        </p:nvSpPr>
        <p:spPr>
          <a:xfrm>
            <a:off x="8577805" y="2700743"/>
            <a:ext cx="3052220" cy="984885"/>
          </a:xfrm>
          <a:prstGeom prst="rect">
            <a:avLst/>
          </a:prstGeom>
          <a:noFill/>
        </p:spPr>
        <p:txBody>
          <a:bodyPr wrap="square" lIns="0" tIns="0" rIns="0" bIns="0" rtlCol="0">
            <a:spAutoFit/>
          </a:bodyPr>
          <a:lstStyle/>
          <a:p>
            <a:r>
              <a:rPr lang="en-US" sz="1600" baseline="30000" dirty="0">
                <a:solidFill>
                  <a:schemeClr val="bg1"/>
                </a:solidFill>
              </a:rPr>
              <a:t>Our reporting analytics solution is on the </a:t>
            </a:r>
            <a:r>
              <a:rPr lang="en-US" sz="1600" baseline="30000" dirty="0" err="1">
                <a:solidFill>
                  <a:schemeClr val="bg1"/>
                </a:solidFill>
              </a:rPr>
              <a:t>Appsource</a:t>
            </a:r>
            <a:r>
              <a:rPr lang="en-US" sz="1600" baseline="30000" dirty="0">
                <a:solidFill>
                  <a:schemeClr val="bg1"/>
                </a:solidFill>
              </a:rPr>
              <a:t> and Teams Store and available via the Microsoft Marketplace.  Our Partners use this association as a unique selling point, differentiating their offerings and gaining a competitive edge in the market.</a:t>
            </a:r>
          </a:p>
        </p:txBody>
      </p:sp>
      <p:sp>
        <p:nvSpPr>
          <p:cNvPr id="65" name="TextBox 64"/>
          <p:cNvSpPr txBox="1"/>
          <p:nvPr/>
        </p:nvSpPr>
        <p:spPr>
          <a:xfrm>
            <a:off x="659227" y="5577778"/>
            <a:ext cx="2960273" cy="820738"/>
          </a:xfrm>
          <a:prstGeom prst="rect">
            <a:avLst/>
          </a:prstGeom>
          <a:noFill/>
        </p:spPr>
        <p:txBody>
          <a:bodyPr wrap="square" lIns="0" tIns="0" rIns="0" bIns="0" rtlCol="0">
            <a:spAutoFit/>
          </a:bodyPr>
          <a:lstStyle/>
          <a:p>
            <a:r>
              <a:rPr lang="en-US" sz="1600" baseline="30000" dirty="0">
                <a:solidFill>
                  <a:schemeClr val="bg1"/>
                </a:solidFill>
              </a:rPr>
              <a:t>Are driven by customers’ continuous desire to progress with CyReport. As their knowledge grows, so does their appetite for more intricate dashboards and comprehensive reports to analyze and report on business performance.</a:t>
            </a:r>
          </a:p>
        </p:txBody>
      </p:sp>
      <p:sp>
        <p:nvSpPr>
          <p:cNvPr id="66" name="TextBox 65"/>
          <p:cNvSpPr txBox="1"/>
          <p:nvPr/>
        </p:nvSpPr>
        <p:spPr>
          <a:xfrm>
            <a:off x="4659357" y="5577778"/>
            <a:ext cx="2960273" cy="492443"/>
          </a:xfrm>
          <a:prstGeom prst="rect">
            <a:avLst/>
          </a:prstGeom>
          <a:noFill/>
        </p:spPr>
        <p:txBody>
          <a:bodyPr wrap="square" lIns="0" tIns="0" rIns="0" bIns="0" rtlCol="0">
            <a:spAutoFit/>
          </a:bodyPr>
          <a:lstStyle/>
          <a:p>
            <a:r>
              <a:rPr lang="en-US" sz="1600" baseline="30000" dirty="0">
                <a:solidFill>
                  <a:schemeClr val="bg1"/>
                </a:solidFill>
              </a:rPr>
              <a:t>Increase your recurring subscription revenue and profitability from Microsoft Teams services and license sales.</a:t>
            </a:r>
          </a:p>
        </p:txBody>
      </p:sp>
      <p:sp>
        <p:nvSpPr>
          <p:cNvPr id="67" name="TextBox 66"/>
          <p:cNvSpPr txBox="1"/>
          <p:nvPr/>
        </p:nvSpPr>
        <p:spPr>
          <a:xfrm>
            <a:off x="8577805" y="5535321"/>
            <a:ext cx="3183614" cy="984885"/>
          </a:xfrm>
          <a:prstGeom prst="rect">
            <a:avLst/>
          </a:prstGeom>
          <a:noFill/>
        </p:spPr>
        <p:txBody>
          <a:bodyPr wrap="square" lIns="0" tIns="0" rIns="0" bIns="0" rtlCol="0">
            <a:spAutoFit/>
          </a:bodyPr>
          <a:lstStyle/>
          <a:p>
            <a:r>
              <a:rPr lang="en-US" sz="1600" baseline="30000" dirty="0">
                <a:solidFill>
                  <a:schemeClr val="bg1"/>
                </a:solidFill>
              </a:rPr>
              <a:t>Add your business logos to our apps for differentiation and corporate standing.</a:t>
            </a:r>
            <a:br>
              <a:rPr lang="en-US" sz="1600" baseline="30000" dirty="0">
                <a:solidFill>
                  <a:schemeClr val="bg1"/>
                </a:solidFill>
              </a:rPr>
            </a:br>
            <a:br>
              <a:rPr lang="en-US" sz="1600" baseline="30000" dirty="0">
                <a:solidFill>
                  <a:schemeClr val="bg1"/>
                </a:solidFill>
              </a:rPr>
            </a:br>
            <a:r>
              <a:rPr lang="en-US" sz="1600" baseline="30000" dirty="0">
                <a:solidFill>
                  <a:schemeClr val="bg1"/>
                </a:solidFill>
              </a:rPr>
              <a:t>Differentiate - yourself by showcasing deeper expertise in Microsoft Partner solutions.</a:t>
            </a:r>
            <a:br>
              <a:rPr lang="en-GB" sz="1600" baseline="30000" dirty="0">
                <a:solidFill>
                  <a:schemeClr val="bg1"/>
                </a:solidFill>
              </a:rPr>
            </a:br>
            <a:endParaRPr lang="en-GB" sz="1600" baseline="30000" dirty="0">
              <a:solidFill>
                <a:schemeClr val="bg1"/>
              </a:solidFill>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162" y="1253887"/>
            <a:ext cx="410130" cy="41013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56120" y="1327634"/>
            <a:ext cx="354005" cy="354005"/>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73746" y="1244658"/>
            <a:ext cx="408117" cy="408117"/>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2209" y="4078179"/>
            <a:ext cx="421133" cy="421133"/>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30006" y="4106155"/>
            <a:ext cx="380119" cy="380119"/>
          </a:xfrm>
          <a:prstGeom prst="rect">
            <a:avLst/>
          </a:prstGeom>
        </p:spPr>
      </p:pic>
      <p:pic>
        <p:nvPicPr>
          <p:cNvPr id="68" name="Picture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02321" y="4084244"/>
            <a:ext cx="408117" cy="408117"/>
          </a:xfrm>
          <a:prstGeom prst="rect">
            <a:avLst/>
          </a:prstGeom>
        </p:spPr>
      </p:pic>
    </p:spTree>
    <p:extLst>
      <p:ext uri="{BB962C8B-B14F-4D97-AF65-F5344CB8AC3E}">
        <p14:creationId xmlns:p14="http://schemas.microsoft.com/office/powerpoint/2010/main" val="97380183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4667" y="0"/>
            <a:ext cx="2943225" cy="6858000"/>
          </a:xfrm>
          <a:prstGeom prst="rect">
            <a:avLst/>
          </a:prstGeom>
        </p:spPr>
      </p:pic>
      <p:sp>
        <p:nvSpPr>
          <p:cNvPr id="27" name="Rounded Rectangle 29">
            <a:extLst>
              <a:ext uri="{FF2B5EF4-FFF2-40B4-BE49-F238E27FC236}">
                <a16:creationId xmlns:a16="http://schemas.microsoft.com/office/drawing/2014/main" id="{CCD493BD-3482-4512-FD7E-5E9DFF06F664}"/>
              </a:ext>
            </a:extLst>
          </p:cNvPr>
          <p:cNvSpPr/>
          <p:nvPr/>
        </p:nvSpPr>
        <p:spPr bwMode="auto">
          <a:xfrm>
            <a:off x="231098" y="5592458"/>
            <a:ext cx="8174672" cy="615395"/>
          </a:xfrm>
          <a:prstGeom prst="roundRect">
            <a:avLst>
              <a:gd name="adj" fmla="val 2545"/>
            </a:avLst>
          </a:prstGeom>
          <a:solidFill>
            <a:schemeClr val="accent2">
              <a:lumMod val="60000"/>
              <a:lumOff val="40000"/>
            </a:schemeClr>
          </a:solidFill>
          <a:ln>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ounded Rectangle 29">
            <a:extLst>
              <a:ext uri="{FF2B5EF4-FFF2-40B4-BE49-F238E27FC236}">
                <a16:creationId xmlns:a16="http://schemas.microsoft.com/office/drawing/2014/main" id="{F9D39DB8-F199-63B1-191F-2758EA94587C}"/>
              </a:ext>
            </a:extLst>
          </p:cNvPr>
          <p:cNvSpPr/>
          <p:nvPr/>
        </p:nvSpPr>
        <p:spPr bwMode="auto">
          <a:xfrm>
            <a:off x="249052" y="4482202"/>
            <a:ext cx="8174672" cy="347599"/>
          </a:xfrm>
          <a:prstGeom prst="roundRect">
            <a:avLst>
              <a:gd name="adj" fmla="val 2545"/>
            </a:avLst>
          </a:prstGeom>
          <a:solidFill>
            <a:schemeClr val="accent2">
              <a:lumMod val="60000"/>
              <a:lumOff val="40000"/>
            </a:schemeClr>
          </a:solidFill>
          <a:ln>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ounded Rectangle 29">
            <a:extLst>
              <a:ext uri="{FF2B5EF4-FFF2-40B4-BE49-F238E27FC236}">
                <a16:creationId xmlns:a16="http://schemas.microsoft.com/office/drawing/2014/main" id="{5304E0FB-C8FC-C834-D24C-89E43272B1EB}"/>
              </a:ext>
            </a:extLst>
          </p:cNvPr>
          <p:cNvSpPr/>
          <p:nvPr/>
        </p:nvSpPr>
        <p:spPr bwMode="auto">
          <a:xfrm>
            <a:off x="249052" y="3052056"/>
            <a:ext cx="8174672" cy="858214"/>
          </a:xfrm>
          <a:prstGeom prst="roundRect">
            <a:avLst>
              <a:gd name="adj" fmla="val 2545"/>
            </a:avLst>
          </a:prstGeom>
          <a:solidFill>
            <a:schemeClr val="accent2">
              <a:lumMod val="60000"/>
              <a:lumOff val="40000"/>
            </a:schemeClr>
          </a:solidFill>
          <a:ln>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ounded Rectangle 29">
            <a:extLst>
              <a:ext uri="{FF2B5EF4-FFF2-40B4-BE49-F238E27FC236}">
                <a16:creationId xmlns:a16="http://schemas.microsoft.com/office/drawing/2014/main" id="{4504C6F5-BA1A-004B-2FAA-8C55739AF0A4}"/>
              </a:ext>
            </a:extLst>
          </p:cNvPr>
          <p:cNvSpPr/>
          <p:nvPr/>
        </p:nvSpPr>
        <p:spPr bwMode="auto">
          <a:xfrm>
            <a:off x="249052" y="2123423"/>
            <a:ext cx="8174672" cy="537852"/>
          </a:xfrm>
          <a:prstGeom prst="roundRect">
            <a:avLst>
              <a:gd name="adj" fmla="val 2545"/>
            </a:avLst>
          </a:prstGeom>
          <a:solidFill>
            <a:schemeClr val="accent2">
              <a:lumMod val="60000"/>
              <a:lumOff val="40000"/>
            </a:schemeClr>
          </a:solidFill>
          <a:ln>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73F32901-8347-D647-AF67-AAF6FFBA47DE}"/>
              </a:ext>
            </a:extLst>
          </p:cNvPr>
          <p:cNvSpPr txBox="1">
            <a:spLocks/>
          </p:cNvSpPr>
          <p:nvPr/>
        </p:nvSpPr>
        <p:spPr>
          <a:xfrm>
            <a:off x="564868" y="215767"/>
            <a:ext cx="8622038" cy="430887"/>
          </a:xfrm>
          <a:prstGeom prst="rect">
            <a:avLst/>
          </a:prstGeom>
        </p:spPr>
        <p:txBody>
          <a:bodyPr vert="horz" wrap="square" lIns="0" tIns="0" rIns="0" bIns="0" rtlCol="0" anchor="t">
            <a:spAutoFit/>
          </a:bodyPr>
          <a:lstStyle>
            <a:lvl1pPr algn="l" defTabSz="932753"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l" defTabSz="932753"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dirty="0">
                <a:ln w="3175">
                  <a:noFill/>
                </a:ln>
                <a:solidFill>
                  <a:prstClr val="black"/>
                </a:solidFill>
                <a:effectLst/>
                <a:uLnTx/>
                <a:uFillTx/>
                <a:latin typeface="Segoe UI Semibold"/>
                <a:ea typeface="+mn-ea"/>
                <a:cs typeface="Segoe UI" pitchFamily="34" charset="0"/>
              </a:rPr>
              <a:t>Why Partners are loving CyReport for Teams</a:t>
            </a:r>
            <a:endParaRPr kumimoji="0" lang="en-US" sz="2800" b="0" i="0" u="none" strike="noStrike" kern="1200" cap="none" spc="-50" normalizeH="0" baseline="0" noProof="0" dirty="0">
              <a:ln w="3175">
                <a:noFill/>
              </a:ln>
              <a:solidFill>
                <a:srgbClr val="000000"/>
              </a:solidFill>
              <a:effectLst/>
              <a:uLnTx/>
              <a:uFillTx/>
              <a:latin typeface="Segoe UI Semibold"/>
              <a:ea typeface="+mn-ea"/>
              <a:cs typeface="Segoe UI" pitchFamily="34" charset="0"/>
            </a:endParaRPr>
          </a:p>
        </p:txBody>
      </p:sp>
      <p:sp>
        <p:nvSpPr>
          <p:cNvPr id="30" name="Rounded Rectangle 29">
            <a:extLst>
              <a:ext uri="{FF2B5EF4-FFF2-40B4-BE49-F238E27FC236}">
                <a16:creationId xmlns:a16="http://schemas.microsoft.com/office/drawing/2014/main" id="{ED6AFD1A-593A-3140-9469-43E45A1DBFED}"/>
              </a:ext>
            </a:extLst>
          </p:cNvPr>
          <p:cNvSpPr/>
          <p:nvPr/>
        </p:nvSpPr>
        <p:spPr bwMode="auto">
          <a:xfrm>
            <a:off x="249053" y="985443"/>
            <a:ext cx="8174672" cy="574437"/>
          </a:xfrm>
          <a:prstGeom prst="roundRect">
            <a:avLst>
              <a:gd name="adj" fmla="val 2545"/>
            </a:avLst>
          </a:prstGeom>
          <a:solidFill>
            <a:schemeClr val="accent2">
              <a:lumMod val="60000"/>
              <a:lumOff val="40000"/>
            </a:schemeClr>
          </a:solidFill>
          <a:ln>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extBox 7"/>
          <p:cNvSpPr txBox="1"/>
          <p:nvPr/>
        </p:nvSpPr>
        <p:spPr>
          <a:xfrm>
            <a:off x="491941" y="1097295"/>
            <a:ext cx="7981156" cy="5355312"/>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t>There are now over 100 Million Teams users and this is a massive market opportunity for me to add value add services</a:t>
            </a:r>
            <a:b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t>My customers have a lot of pain points that are solved by CyReport, I add a valuable service at an affordable price, “what gets measured gets managed” is my mantra to my customers now !</a:t>
            </a:r>
            <a:b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t>I love that CyReport enables me to differentiate my service offering, many partners are just competing to the bottom with low profit carriage packages</a:t>
            </a:r>
            <a:b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t>I make very small margins on Azure and M365 subscription revenue, I make at least double with CyReport</a:t>
            </a:r>
            <a:b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t>I love that CyReport is on the Microsoft Marketplace so its simply added to my customers existing invoice from Microsoft – and I am convincing new customers to select us as their partner of record for their Microsoft license services, that is very sticky and increases our revenue and reported sales with Microsoft that leads to other Microsoft benefits.</a:t>
            </a:r>
            <a:b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t>CyReport Analytics generates ongoing services revenue beyond the initial deployment, the more customers learn about their business the more they dig deeper and get hungry for new insights and reporting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t>Did I say how affordable it is ?  $250 a month for up to 50 users is amazing value </a:t>
            </a:r>
            <a:b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t>Cytrack has made it so easy, the system is spun up automatically once subscribed via the Microsoft Marketplace via automated deployment and then Cytrack have provided amazing e-learning modules, even down to how to use individually reports – its next level !</a:t>
            </a:r>
            <a:b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t>Oh !  One final thing I can even brand CyReport for Teams with my own logos !  That makes my business look very professional and differentiates us in the total solution, we are all in !</a:t>
            </a:r>
            <a:br>
              <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Segoe UI Medium"/>
              <a:ea typeface="+mn-ea"/>
              <a:cs typeface="+mn-cs"/>
            </a:endParaRPr>
          </a:p>
        </p:txBody>
      </p:sp>
      <p:sp>
        <p:nvSpPr>
          <p:cNvPr id="17" name="Rectangle 16"/>
          <p:cNvSpPr/>
          <p:nvPr/>
        </p:nvSpPr>
        <p:spPr bwMode="auto">
          <a:xfrm>
            <a:off x="9244667" y="0"/>
            <a:ext cx="2943225" cy="6858000"/>
          </a:xfrm>
          <a:prstGeom prst="rect">
            <a:avLst/>
          </a:prstGeom>
          <a:gradFill flip="none" rotWithShape="1">
            <a:gsLst>
              <a:gs pos="0">
                <a:schemeClr val="tx1">
                  <a:lumMod val="95000"/>
                  <a:lumOff val="5000"/>
                  <a:alpha val="56000"/>
                </a:schemeClr>
              </a:gs>
              <a:gs pos="72000">
                <a:schemeClr val="accent1">
                  <a:shade val="67500"/>
                  <a:satMod val="115000"/>
                  <a:lumMod val="55000"/>
                  <a:lumOff val="45000"/>
                  <a:alpha val="9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 name="Group 13"/>
          <p:cNvGrpSpPr/>
          <p:nvPr/>
        </p:nvGrpSpPr>
        <p:grpSpPr>
          <a:xfrm>
            <a:off x="9557500" y="199575"/>
            <a:ext cx="522580" cy="522580"/>
            <a:chOff x="4768148" y="255189"/>
            <a:chExt cx="522580" cy="522580"/>
          </a:xfrm>
        </p:grpSpPr>
        <p:sp>
          <p:nvSpPr>
            <p:cNvPr id="15" name="Oval 14">
              <a:extLst>
                <a:ext uri="{FF2B5EF4-FFF2-40B4-BE49-F238E27FC236}">
                  <a16:creationId xmlns:a16="http://schemas.microsoft.com/office/drawing/2014/main" id="{C6232189-0347-A7A8-C2F4-835D85013DD8}"/>
                </a:ext>
                <a:ext uri="{C183D7F6-B498-43B3-948B-1728B52AA6E4}">
                  <adec:decorative xmlns:adec="http://schemas.microsoft.com/office/drawing/2017/decorative" val="1"/>
                </a:ext>
              </a:extLst>
            </p:cNvPr>
            <p:cNvSpPr/>
            <p:nvPr/>
          </p:nvSpPr>
          <p:spPr bwMode="auto">
            <a:xfrm>
              <a:off x="4768148" y="255189"/>
              <a:ext cx="522580" cy="52258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673" y="348034"/>
              <a:ext cx="227531" cy="326271"/>
            </a:xfrm>
            <a:prstGeom prst="rect">
              <a:avLst/>
            </a:prstGeom>
          </p:spPr>
        </p:pic>
      </p:grpSp>
    </p:spTree>
    <p:extLst>
      <p:ext uri="{BB962C8B-B14F-4D97-AF65-F5344CB8AC3E}">
        <p14:creationId xmlns:p14="http://schemas.microsoft.com/office/powerpoint/2010/main" val="351272602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14581" y="2371459"/>
            <a:ext cx="11516162" cy="619124"/>
          </a:xfrm>
          <a:prstGeom prst="rect">
            <a:avLst/>
          </a:prstGeom>
          <a:solidFill>
            <a:srgbClr val="BEC1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93AD8A54-7F9C-3449-9010-A186B4EDE5CB}"/>
              </a:ext>
            </a:extLst>
          </p:cNvPr>
          <p:cNvSpPr txBox="1">
            <a:spLocks/>
          </p:cNvSpPr>
          <p:nvPr/>
        </p:nvSpPr>
        <p:spPr>
          <a:xfrm>
            <a:off x="414582" y="2075256"/>
            <a:ext cx="4999392" cy="184666"/>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aseline="30000" dirty="0">
                <a:solidFill>
                  <a:schemeClr val="tx1">
                    <a:lumMod val="85000"/>
                    <a:lumOff val="15000"/>
                  </a:schemeClr>
                </a:solidFill>
              </a:rPr>
              <a:t>Doesn’t Teams give you this information out of the box ?</a:t>
            </a:r>
          </a:p>
        </p:txBody>
      </p:sp>
      <p:sp>
        <p:nvSpPr>
          <p:cNvPr id="12" name="Text Placeholder 2">
            <a:extLst>
              <a:ext uri="{FF2B5EF4-FFF2-40B4-BE49-F238E27FC236}">
                <a16:creationId xmlns:a16="http://schemas.microsoft.com/office/drawing/2014/main" id="{93AD8A54-7F9C-3449-9010-A186B4EDE5CB}"/>
              </a:ext>
            </a:extLst>
          </p:cNvPr>
          <p:cNvSpPr txBox="1">
            <a:spLocks/>
          </p:cNvSpPr>
          <p:nvPr/>
        </p:nvSpPr>
        <p:spPr>
          <a:xfrm>
            <a:off x="605277" y="2542340"/>
            <a:ext cx="11224773" cy="369332"/>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aseline="30000" dirty="0">
                <a:solidFill>
                  <a:schemeClr val="tx1">
                    <a:lumMod val="85000"/>
                    <a:lumOff val="15000"/>
                  </a:schemeClr>
                </a:solidFill>
              </a:rPr>
              <a:t>Solution: Certainly not, you must access the data via Microsoft API’s and the data is very complex to interpret. CyReport contains professional Dashboard and Report templates ready to go that have been designed with professional call </a:t>
            </a:r>
            <a:r>
              <a:rPr lang="en-US" sz="1800" baseline="30000" dirty="0" err="1">
                <a:solidFill>
                  <a:schemeClr val="tx1">
                    <a:lumMod val="85000"/>
                    <a:lumOff val="15000"/>
                  </a:schemeClr>
                </a:solidFill>
              </a:rPr>
              <a:t>centres</a:t>
            </a:r>
            <a:r>
              <a:rPr lang="en-US" sz="1800" baseline="30000" dirty="0">
                <a:solidFill>
                  <a:schemeClr val="tx1">
                    <a:lumMod val="85000"/>
                    <a:lumOff val="15000"/>
                  </a:schemeClr>
                </a:solidFill>
              </a:rPr>
              <a:t> and telecom experts since 1995</a:t>
            </a:r>
          </a:p>
        </p:txBody>
      </p:sp>
      <p:sp>
        <p:nvSpPr>
          <p:cNvPr id="14" name="Rectangle 13"/>
          <p:cNvSpPr/>
          <p:nvPr/>
        </p:nvSpPr>
        <p:spPr bwMode="auto">
          <a:xfrm>
            <a:off x="414581" y="3453190"/>
            <a:ext cx="11516162" cy="968591"/>
          </a:xfrm>
          <a:prstGeom prst="rect">
            <a:avLst/>
          </a:prstGeom>
          <a:solidFill>
            <a:srgbClr val="BEC1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2">
            <a:extLst>
              <a:ext uri="{FF2B5EF4-FFF2-40B4-BE49-F238E27FC236}">
                <a16:creationId xmlns:a16="http://schemas.microsoft.com/office/drawing/2014/main" id="{93AD8A54-7F9C-3449-9010-A186B4EDE5CB}"/>
              </a:ext>
            </a:extLst>
          </p:cNvPr>
          <p:cNvSpPr txBox="1">
            <a:spLocks/>
          </p:cNvSpPr>
          <p:nvPr/>
        </p:nvSpPr>
        <p:spPr>
          <a:xfrm>
            <a:off x="414582" y="3168144"/>
            <a:ext cx="4999392" cy="184666"/>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aseline="30000" dirty="0">
                <a:solidFill>
                  <a:schemeClr val="tx1">
                    <a:lumMod val="85000"/>
                    <a:lumOff val="15000"/>
                  </a:schemeClr>
                </a:solidFill>
              </a:rPr>
              <a:t>I can do this with Power BI can’t I ?</a:t>
            </a:r>
          </a:p>
        </p:txBody>
      </p:sp>
      <p:sp>
        <p:nvSpPr>
          <p:cNvPr id="16" name="Text Placeholder 2">
            <a:extLst>
              <a:ext uri="{FF2B5EF4-FFF2-40B4-BE49-F238E27FC236}">
                <a16:creationId xmlns:a16="http://schemas.microsoft.com/office/drawing/2014/main" id="{93AD8A54-7F9C-3449-9010-A186B4EDE5CB}"/>
              </a:ext>
            </a:extLst>
          </p:cNvPr>
          <p:cNvSpPr txBox="1">
            <a:spLocks/>
          </p:cNvSpPr>
          <p:nvPr/>
        </p:nvSpPr>
        <p:spPr>
          <a:xfrm>
            <a:off x="605277" y="3642305"/>
            <a:ext cx="11110473" cy="738664"/>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aseline="30000" dirty="0"/>
              <a:t>Solution: If you have a team of experts and are prepared to develop and maintain Power BI, maybe some of it, but it’s complex and the Dashboards and Reports we provide are based on techniques learned over years of experience in telephony and contact </a:t>
            </a:r>
            <a:r>
              <a:rPr lang="en-US" sz="1800" baseline="30000" dirty="0" err="1"/>
              <a:t>centres</a:t>
            </a:r>
            <a:r>
              <a:rPr lang="en-US" sz="1800" baseline="30000" dirty="0"/>
              <a:t>.  Most of the enquiries we get are from IT experts with Power BI specialists who have just given up and are looking for a solution that does it for them and constantly delivers innovative exciting features.  Save all your time and money trying to develop this </a:t>
            </a:r>
            <a:r>
              <a:rPr lang="en-US" sz="1800" baseline="30000" dirty="0" err="1"/>
              <a:t>inhouse</a:t>
            </a:r>
            <a:r>
              <a:rPr lang="en-US" sz="1800" baseline="30000" dirty="0"/>
              <a:t>, CyReport is so affordable.</a:t>
            </a:r>
          </a:p>
        </p:txBody>
      </p:sp>
      <p:sp>
        <p:nvSpPr>
          <p:cNvPr id="23" name="Rectangle 22"/>
          <p:cNvSpPr/>
          <p:nvPr/>
        </p:nvSpPr>
        <p:spPr bwMode="auto">
          <a:xfrm>
            <a:off x="414581" y="4904388"/>
            <a:ext cx="11516162" cy="608143"/>
          </a:xfrm>
          <a:prstGeom prst="rect">
            <a:avLst/>
          </a:prstGeom>
          <a:solidFill>
            <a:srgbClr val="BEC1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Text Placeholder 2">
            <a:extLst>
              <a:ext uri="{FF2B5EF4-FFF2-40B4-BE49-F238E27FC236}">
                <a16:creationId xmlns:a16="http://schemas.microsoft.com/office/drawing/2014/main" id="{93AD8A54-7F9C-3449-9010-A186B4EDE5CB}"/>
              </a:ext>
            </a:extLst>
          </p:cNvPr>
          <p:cNvSpPr txBox="1">
            <a:spLocks/>
          </p:cNvSpPr>
          <p:nvPr/>
        </p:nvSpPr>
        <p:spPr>
          <a:xfrm>
            <a:off x="414582" y="4619341"/>
            <a:ext cx="4999392" cy="184666"/>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aseline="30000" dirty="0">
                <a:solidFill>
                  <a:schemeClr val="tx1">
                    <a:lumMod val="85000"/>
                    <a:lumOff val="15000"/>
                  </a:schemeClr>
                </a:solidFill>
              </a:rPr>
              <a:t>My staff doesn’t look at wallboards or go searching for reports</a:t>
            </a:r>
          </a:p>
        </p:txBody>
      </p:sp>
      <p:sp>
        <p:nvSpPr>
          <p:cNvPr id="25" name="Text Placeholder 2">
            <a:extLst>
              <a:ext uri="{FF2B5EF4-FFF2-40B4-BE49-F238E27FC236}">
                <a16:creationId xmlns:a16="http://schemas.microsoft.com/office/drawing/2014/main" id="{93AD8A54-7F9C-3449-9010-A186B4EDE5CB}"/>
              </a:ext>
            </a:extLst>
          </p:cNvPr>
          <p:cNvSpPr txBox="1">
            <a:spLocks/>
          </p:cNvSpPr>
          <p:nvPr/>
        </p:nvSpPr>
        <p:spPr>
          <a:xfrm>
            <a:off x="605277" y="5076084"/>
            <a:ext cx="11110473" cy="369332"/>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aseline="30000" dirty="0"/>
              <a:t>Solution: CyReport Dashboards can be embedded into Teams Channels and automatically post alerts to your channels on key thresholds and </a:t>
            </a:r>
            <a:r>
              <a:rPr lang="en-US" sz="1800" baseline="30000" dirty="0" err="1"/>
              <a:t>KPI’s</a:t>
            </a:r>
            <a:r>
              <a:rPr lang="en-US" sz="1800" baseline="30000" dirty="0"/>
              <a:t>.  Reports can be setup to be emailed automatically to key stakeholders or groups based on set rules</a:t>
            </a:r>
          </a:p>
        </p:txBody>
      </p:sp>
      <p:sp>
        <p:nvSpPr>
          <p:cNvPr id="28" name="Rectangle 27"/>
          <p:cNvSpPr/>
          <p:nvPr/>
        </p:nvSpPr>
        <p:spPr bwMode="auto">
          <a:xfrm>
            <a:off x="414581" y="5954320"/>
            <a:ext cx="11516162" cy="725694"/>
          </a:xfrm>
          <a:prstGeom prst="rect">
            <a:avLst/>
          </a:prstGeom>
          <a:solidFill>
            <a:srgbClr val="BEC1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 name="Text Placeholder 2">
            <a:extLst>
              <a:ext uri="{FF2B5EF4-FFF2-40B4-BE49-F238E27FC236}">
                <a16:creationId xmlns:a16="http://schemas.microsoft.com/office/drawing/2014/main" id="{93AD8A54-7F9C-3449-9010-A186B4EDE5CB}"/>
              </a:ext>
            </a:extLst>
          </p:cNvPr>
          <p:cNvSpPr txBox="1">
            <a:spLocks/>
          </p:cNvSpPr>
          <p:nvPr/>
        </p:nvSpPr>
        <p:spPr>
          <a:xfrm>
            <a:off x="414582" y="5712818"/>
            <a:ext cx="7929318" cy="184666"/>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aseline="30000" dirty="0">
                <a:solidFill>
                  <a:schemeClr val="tx1">
                    <a:lumMod val="85000"/>
                    <a:lumOff val="15000"/>
                  </a:schemeClr>
                </a:solidFill>
              </a:rPr>
              <a:t>These analytic type products seem to require so much </a:t>
            </a:r>
            <a:r>
              <a:rPr lang="en-US" sz="1800" baseline="30000" dirty="0" err="1">
                <a:solidFill>
                  <a:schemeClr val="tx1">
                    <a:lumMod val="85000"/>
                    <a:lumOff val="15000"/>
                  </a:schemeClr>
                </a:solidFill>
              </a:rPr>
              <a:t>customisation</a:t>
            </a:r>
            <a:r>
              <a:rPr lang="en-US" sz="1800" baseline="30000" dirty="0">
                <a:solidFill>
                  <a:schemeClr val="tx1">
                    <a:lumMod val="85000"/>
                    <a:lumOff val="15000"/>
                  </a:schemeClr>
                </a:solidFill>
              </a:rPr>
              <a:t> and take months to get running!</a:t>
            </a:r>
          </a:p>
        </p:txBody>
      </p:sp>
      <p:sp>
        <p:nvSpPr>
          <p:cNvPr id="31" name="Text Placeholder 2">
            <a:extLst>
              <a:ext uri="{FF2B5EF4-FFF2-40B4-BE49-F238E27FC236}">
                <a16:creationId xmlns:a16="http://schemas.microsoft.com/office/drawing/2014/main" id="{93AD8A54-7F9C-3449-9010-A186B4EDE5CB}"/>
              </a:ext>
            </a:extLst>
          </p:cNvPr>
          <p:cNvSpPr txBox="1">
            <a:spLocks/>
          </p:cNvSpPr>
          <p:nvPr/>
        </p:nvSpPr>
        <p:spPr>
          <a:xfrm>
            <a:off x="605277" y="6126016"/>
            <a:ext cx="11110473" cy="553998"/>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aseline="30000" dirty="0"/>
              <a:t>Solution: CyReport connects to your Teams data as part of an online process and is logging information for you immediately.  After that our system has Dashboards and Report templates that are configured with your </a:t>
            </a:r>
            <a:r>
              <a:rPr lang="en-US" sz="1800" baseline="30000" dirty="0" err="1"/>
              <a:t>organisational</a:t>
            </a:r>
            <a:r>
              <a:rPr lang="en-US" sz="1800" baseline="30000" dirty="0"/>
              <a:t> Teams settings and members straight away.   You will be making decisions to improve customer service within days.</a:t>
            </a:r>
          </a:p>
        </p:txBody>
      </p:sp>
      <p:sp>
        <p:nvSpPr>
          <p:cNvPr id="32" name="Rectangle 31">
            <a:extLst>
              <a:ext uri="{FF2B5EF4-FFF2-40B4-BE49-F238E27FC236}">
                <a16:creationId xmlns:a16="http://schemas.microsoft.com/office/drawing/2014/main" id="{EE860A38-A90E-5448-9278-D024D5495D30}"/>
              </a:ext>
            </a:extLst>
          </p:cNvPr>
          <p:cNvSpPr/>
          <p:nvPr/>
        </p:nvSpPr>
        <p:spPr>
          <a:xfrm>
            <a:off x="910970" y="1460829"/>
            <a:ext cx="2280994" cy="246221"/>
          </a:xfrm>
          <a:prstGeom prst="rect">
            <a:avLst/>
          </a:prstGeom>
        </p:spPr>
        <p:txBody>
          <a:bodyPr wrap="square" lIns="0" tIns="0" rIns="0" bIns="0">
            <a:spAutoFit/>
          </a:bodyPr>
          <a:lstStyle/>
          <a:p>
            <a:r>
              <a:rPr lang="en-US" sz="1600" b="1" dirty="0">
                <a:solidFill>
                  <a:schemeClr val="tx1">
                    <a:lumMod val="85000"/>
                    <a:lumOff val="15000"/>
                  </a:schemeClr>
                </a:solidFill>
                <a:latin typeface="+mj-lt"/>
              </a:rPr>
              <a:t>Objection Handling</a:t>
            </a:r>
          </a:p>
        </p:txBody>
      </p:sp>
      <p:sp>
        <p:nvSpPr>
          <p:cNvPr id="17" name="Rectangle 16">
            <a:extLst>
              <a:ext uri="{FF2B5EF4-FFF2-40B4-BE49-F238E27FC236}">
                <a16:creationId xmlns:a16="http://schemas.microsoft.com/office/drawing/2014/main" id="{EE860A38-A90E-5448-9278-D024D5495D30}"/>
              </a:ext>
            </a:extLst>
          </p:cNvPr>
          <p:cNvSpPr/>
          <p:nvPr/>
        </p:nvSpPr>
        <p:spPr>
          <a:xfrm>
            <a:off x="910970" y="309446"/>
            <a:ext cx="2280994" cy="246221"/>
          </a:xfrm>
          <a:prstGeom prst="rect">
            <a:avLst/>
          </a:prstGeom>
        </p:spPr>
        <p:txBody>
          <a:bodyPr wrap="square" lIns="0" tIns="0" rIns="0" bIns="0">
            <a:spAutoFit/>
          </a:bodyPr>
          <a:lstStyle/>
          <a:p>
            <a:r>
              <a:rPr lang="en-US" sz="1600" b="1" dirty="0">
                <a:solidFill>
                  <a:srgbClr val="524EAB"/>
                </a:solidFill>
                <a:latin typeface="+mj-lt"/>
              </a:rPr>
              <a:t>Target Industries</a:t>
            </a:r>
          </a:p>
        </p:txBody>
      </p:sp>
      <p:sp>
        <p:nvSpPr>
          <p:cNvPr id="18" name="Text Placeholder 2">
            <a:extLst>
              <a:ext uri="{FF2B5EF4-FFF2-40B4-BE49-F238E27FC236}">
                <a16:creationId xmlns:a16="http://schemas.microsoft.com/office/drawing/2014/main" id="{93AD8A54-7F9C-3449-9010-A186B4EDE5CB}"/>
              </a:ext>
            </a:extLst>
          </p:cNvPr>
          <p:cNvSpPr txBox="1">
            <a:spLocks/>
          </p:cNvSpPr>
          <p:nvPr/>
        </p:nvSpPr>
        <p:spPr>
          <a:xfrm>
            <a:off x="935389" y="812650"/>
            <a:ext cx="4986439" cy="410369"/>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aseline="30000" dirty="0"/>
              <a:t>Any industry that uses Microsoft Teams and wants to report &amp; </a:t>
            </a:r>
            <a:r>
              <a:rPr lang="en-US" baseline="30000" dirty="0" err="1"/>
              <a:t>analyse</a:t>
            </a:r>
            <a:r>
              <a:rPr lang="en-US" baseline="30000" dirty="0"/>
              <a:t> on usage, performance and customer experience</a:t>
            </a:r>
          </a:p>
        </p:txBody>
      </p:sp>
      <p:sp>
        <p:nvSpPr>
          <p:cNvPr id="19" name="Rectangle 18">
            <a:extLst>
              <a:ext uri="{FF2B5EF4-FFF2-40B4-BE49-F238E27FC236}">
                <a16:creationId xmlns:a16="http://schemas.microsoft.com/office/drawing/2014/main" id="{EE860A38-A90E-5448-9278-D024D5495D30}"/>
              </a:ext>
            </a:extLst>
          </p:cNvPr>
          <p:cNvSpPr/>
          <p:nvPr/>
        </p:nvSpPr>
        <p:spPr>
          <a:xfrm>
            <a:off x="6888226" y="313353"/>
            <a:ext cx="2280994" cy="246221"/>
          </a:xfrm>
          <a:prstGeom prst="rect">
            <a:avLst/>
          </a:prstGeom>
        </p:spPr>
        <p:txBody>
          <a:bodyPr wrap="square" lIns="0" tIns="0" rIns="0" bIns="0">
            <a:spAutoFit/>
          </a:bodyPr>
          <a:lstStyle/>
          <a:p>
            <a:r>
              <a:rPr lang="en-US" sz="1600" b="1" dirty="0">
                <a:solidFill>
                  <a:srgbClr val="524EAB"/>
                </a:solidFill>
                <a:latin typeface="+mj-lt"/>
              </a:rPr>
              <a:t>Target Customers</a:t>
            </a:r>
          </a:p>
        </p:txBody>
      </p:sp>
      <p:sp>
        <p:nvSpPr>
          <p:cNvPr id="20" name="Text Placeholder 2">
            <a:extLst>
              <a:ext uri="{FF2B5EF4-FFF2-40B4-BE49-F238E27FC236}">
                <a16:creationId xmlns:a16="http://schemas.microsoft.com/office/drawing/2014/main" id="{93AD8A54-7F9C-3449-9010-A186B4EDE5CB}"/>
              </a:ext>
            </a:extLst>
          </p:cNvPr>
          <p:cNvSpPr txBox="1">
            <a:spLocks/>
          </p:cNvSpPr>
          <p:nvPr/>
        </p:nvSpPr>
        <p:spPr>
          <a:xfrm>
            <a:off x="6888226" y="812650"/>
            <a:ext cx="3855848" cy="451406"/>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aseline="30000" dirty="0"/>
              <a:t>Large Enterprise with many thousands of users</a:t>
            </a:r>
          </a:p>
          <a:p>
            <a:r>
              <a:rPr lang="en-US" baseline="30000" dirty="0"/>
              <a:t>Small Business from 3+ users</a:t>
            </a:r>
            <a:endParaRPr lang="en-GB" baseline="30000" dirty="0"/>
          </a:p>
        </p:txBody>
      </p:sp>
      <p:grpSp>
        <p:nvGrpSpPr>
          <p:cNvPr id="7" name="Group 6"/>
          <p:cNvGrpSpPr/>
          <p:nvPr/>
        </p:nvGrpSpPr>
        <p:grpSpPr>
          <a:xfrm>
            <a:off x="367608" y="1385895"/>
            <a:ext cx="373990" cy="373990"/>
            <a:chOff x="367608" y="1385895"/>
            <a:chExt cx="373990" cy="373990"/>
          </a:xfrm>
        </p:grpSpPr>
        <p:sp>
          <p:nvSpPr>
            <p:cNvPr id="36" name="Oval 35">
              <a:extLst>
                <a:ext uri="{FF2B5EF4-FFF2-40B4-BE49-F238E27FC236}">
                  <a16:creationId xmlns:a16="http://schemas.microsoft.com/office/drawing/2014/main" id="{C6232189-0347-A7A8-C2F4-835D85013DD8}"/>
                </a:ext>
                <a:ext uri="{C183D7F6-B498-43B3-948B-1728B52AA6E4}">
                  <adec:decorative xmlns:adec="http://schemas.microsoft.com/office/drawing/2017/decorative" val="1"/>
                </a:ext>
              </a:extLst>
            </p:cNvPr>
            <p:cNvSpPr/>
            <p:nvPr/>
          </p:nvSpPr>
          <p:spPr bwMode="auto">
            <a:xfrm>
              <a:off x="367608" y="1385895"/>
              <a:ext cx="373990" cy="37399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645" y="1442513"/>
              <a:ext cx="191333" cy="255908"/>
            </a:xfrm>
            <a:prstGeom prst="rect">
              <a:avLst/>
            </a:prstGeom>
          </p:spPr>
        </p:pic>
      </p:grpSp>
      <p:grpSp>
        <p:nvGrpSpPr>
          <p:cNvPr id="10" name="Group 9"/>
          <p:cNvGrpSpPr/>
          <p:nvPr/>
        </p:nvGrpSpPr>
        <p:grpSpPr>
          <a:xfrm>
            <a:off x="6319920" y="259629"/>
            <a:ext cx="373990" cy="373990"/>
            <a:chOff x="6319920" y="259629"/>
            <a:chExt cx="373990" cy="373990"/>
          </a:xfrm>
        </p:grpSpPr>
        <p:sp>
          <p:nvSpPr>
            <p:cNvPr id="34" name="Oval 33">
              <a:extLst>
                <a:ext uri="{FF2B5EF4-FFF2-40B4-BE49-F238E27FC236}">
                  <a16:creationId xmlns:a16="http://schemas.microsoft.com/office/drawing/2014/main" id="{C6232189-0347-A7A8-C2F4-835D85013DD8}"/>
                </a:ext>
                <a:ext uri="{C183D7F6-B498-43B3-948B-1728B52AA6E4}">
                  <adec:decorative xmlns:adec="http://schemas.microsoft.com/office/drawing/2017/decorative" val="1"/>
                </a:ext>
              </a:extLst>
            </p:cNvPr>
            <p:cNvSpPr/>
            <p:nvPr/>
          </p:nvSpPr>
          <p:spPr bwMode="auto">
            <a:xfrm>
              <a:off x="6319920" y="259629"/>
              <a:ext cx="373990" cy="37399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3134" y="301525"/>
              <a:ext cx="307561" cy="305967"/>
            </a:xfrm>
            <a:prstGeom prst="rect">
              <a:avLst/>
            </a:prstGeom>
          </p:spPr>
        </p:pic>
      </p:grpSp>
      <p:grpSp>
        <p:nvGrpSpPr>
          <p:cNvPr id="8" name="Group 7"/>
          <p:cNvGrpSpPr/>
          <p:nvPr/>
        </p:nvGrpSpPr>
        <p:grpSpPr>
          <a:xfrm>
            <a:off x="367608" y="259629"/>
            <a:ext cx="373990" cy="373990"/>
            <a:chOff x="367608" y="259629"/>
            <a:chExt cx="373990" cy="373990"/>
          </a:xfrm>
        </p:grpSpPr>
        <p:sp>
          <p:nvSpPr>
            <p:cNvPr id="27" name="Oval 26">
              <a:extLst>
                <a:ext uri="{FF2B5EF4-FFF2-40B4-BE49-F238E27FC236}">
                  <a16:creationId xmlns:a16="http://schemas.microsoft.com/office/drawing/2014/main" id="{C6232189-0347-A7A8-C2F4-835D85013DD8}"/>
                </a:ext>
                <a:ext uri="{C183D7F6-B498-43B3-948B-1728B52AA6E4}">
                  <adec:decorative xmlns:adec="http://schemas.microsoft.com/office/drawing/2017/decorative" val="1"/>
                </a:ext>
              </a:extLst>
            </p:cNvPr>
            <p:cNvSpPr/>
            <p:nvPr/>
          </p:nvSpPr>
          <p:spPr bwMode="auto">
            <a:xfrm>
              <a:off x="367608" y="259629"/>
              <a:ext cx="373990" cy="37399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733" y="292028"/>
              <a:ext cx="324173" cy="324173"/>
            </a:xfrm>
            <a:prstGeom prst="rect">
              <a:avLst/>
            </a:prstGeom>
          </p:spPr>
        </p:pic>
      </p:grpSp>
    </p:spTree>
    <p:extLst>
      <p:ext uri="{BB962C8B-B14F-4D97-AF65-F5344CB8AC3E}">
        <p14:creationId xmlns:p14="http://schemas.microsoft.com/office/powerpoint/2010/main" val="120588000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2A19-5D51-484C-BFB9-05BF63A70DF8}"/>
              </a:ext>
            </a:extLst>
          </p:cNvPr>
          <p:cNvSpPr>
            <a:spLocks noGrp="1"/>
          </p:cNvSpPr>
          <p:nvPr>
            <p:ph type="title"/>
          </p:nvPr>
        </p:nvSpPr>
        <p:spPr>
          <a:xfrm>
            <a:off x="588262" y="295620"/>
            <a:ext cx="3696353" cy="861774"/>
          </a:xfrm>
        </p:spPr>
        <p:txBody>
          <a:bodyPr/>
          <a:lstStyle/>
          <a:p>
            <a:r>
              <a:rPr lang="en-US" dirty="0"/>
              <a:t>Measure your performance so you can manage it</a:t>
            </a:r>
          </a:p>
        </p:txBody>
      </p:sp>
      <p:sp>
        <p:nvSpPr>
          <p:cNvPr id="10" name="Text Placeholder 2">
            <a:extLst>
              <a:ext uri="{FF2B5EF4-FFF2-40B4-BE49-F238E27FC236}">
                <a16:creationId xmlns:a16="http://schemas.microsoft.com/office/drawing/2014/main" id="{4038A360-D00E-2743-B16B-71EF0F7DDACC}"/>
              </a:ext>
            </a:extLst>
          </p:cNvPr>
          <p:cNvSpPr txBox="1">
            <a:spLocks/>
          </p:cNvSpPr>
          <p:nvPr/>
        </p:nvSpPr>
        <p:spPr>
          <a:xfrm>
            <a:off x="1359312" y="2089241"/>
            <a:ext cx="3235128" cy="2913618"/>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38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Powerful Dashboards</a:t>
            </a:r>
          </a:p>
          <a:p>
            <a:pPr marL="0" marR="0" lvl="0" indent="0" algn="l" defTabSz="932753" rtl="0" eaLnBrk="1" fontAlgn="auto" latinLnBrk="0" hangingPunct="1">
              <a:lnSpc>
                <a:spcPct val="100000"/>
              </a:lnSpc>
              <a:spcBef>
                <a:spcPts val="0"/>
              </a:spcBef>
              <a:spcAft>
                <a:spcPts val="38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Wide range of report templates and report designer</a:t>
            </a:r>
          </a:p>
          <a:p>
            <a:pPr marL="0" marR="0" lvl="0" indent="0" algn="l" defTabSz="932753" rtl="0" eaLnBrk="1" fontAlgn="auto" latinLnBrk="0" hangingPunct="1">
              <a:lnSpc>
                <a:spcPct val="100000"/>
              </a:lnSpc>
              <a:spcBef>
                <a:spcPts val="0"/>
              </a:spcBef>
              <a:spcAft>
                <a:spcPts val="38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Create alerts and updates to users &amp; channels with use of adaptive cards and customized tabs in Teams	</a:t>
            </a:r>
          </a:p>
        </p:txBody>
      </p:sp>
      <p:sp>
        <p:nvSpPr>
          <p:cNvPr id="11" name="Oval 10">
            <a:extLst>
              <a:ext uri="{FF2B5EF4-FFF2-40B4-BE49-F238E27FC236}">
                <a16:creationId xmlns:a16="http://schemas.microsoft.com/office/drawing/2014/main" id="{567593CA-EC5F-5545-A61A-81E26332C560}"/>
              </a:ext>
            </a:extLst>
          </p:cNvPr>
          <p:cNvSpPr/>
          <p:nvPr/>
        </p:nvSpPr>
        <p:spPr bwMode="auto">
          <a:xfrm>
            <a:off x="588262" y="1994780"/>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01AB2992-552A-3744-98EC-7D678AE22814}"/>
              </a:ext>
            </a:extLst>
          </p:cNvPr>
          <p:cNvSpPr/>
          <p:nvPr/>
        </p:nvSpPr>
        <p:spPr bwMode="auto">
          <a:xfrm>
            <a:off x="588262" y="2913209"/>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6FF94549-C38B-FC4A-8362-BC2EBA299449}"/>
              </a:ext>
            </a:extLst>
          </p:cNvPr>
          <p:cNvSpPr/>
          <p:nvPr/>
        </p:nvSpPr>
        <p:spPr bwMode="auto">
          <a:xfrm>
            <a:off x="588262" y="4089534"/>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1" name="Group 66">
            <a:extLst>
              <a:ext uri="{FF2B5EF4-FFF2-40B4-BE49-F238E27FC236}">
                <a16:creationId xmlns:a16="http://schemas.microsoft.com/office/drawing/2014/main" id="{4DAC774E-6C03-5940-B77C-00D83BFDE2C8}"/>
              </a:ext>
            </a:extLst>
          </p:cNvPr>
          <p:cNvGrpSpPr>
            <a:grpSpLocks noChangeAspect="1"/>
          </p:cNvGrpSpPr>
          <p:nvPr/>
        </p:nvGrpSpPr>
        <p:grpSpPr bwMode="auto">
          <a:xfrm>
            <a:off x="697768" y="2105766"/>
            <a:ext cx="296776" cy="296776"/>
            <a:chOff x="6755" y="1452"/>
            <a:chExt cx="248" cy="248"/>
          </a:xfrm>
        </p:grpSpPr>
        <p:sp>
          <p:nvSpPr>
            <p:cNvPr id="32" name="Freeform 67">
              <a:extLst>
                <a:ext uri="{FF2B5EF4-FFF2-40B4-BE49-F238E27FC236}">
                  <a16:creationId xmlns:a16="http://schemas.microsoft.com/office/drawing/2014/main" id="{18CCC961-9336-D74E-91CC-70DF9495F784}"/>
                </a:ext>
              </a:extLst>
            </p:cNvPr>
            <p:cNvSpPr>
              <a:spLocks/>
            </p:cNvSpPr>
            <p:nvPr/>
          </p:nvSpPr>
          <p:spPr bwMode="auto">
            <a:xfrm>
              <a:off x="6755" y="1452"/>
              <a:ext cx="248" cy="24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3" name="Freeform 68">
              <a:extLst>
                <a:ext uri="{FF2B5EF4-FFF2-40B4-BE49-F238E27FC236}">
                  <a16:creationId xmlns:a16="http://schemas.microsoft.com/office/drawing/2014/main" id="{E7FAEC75-7C0C-4A4D-BBFA-15A090F7551A}"/>
                </a:ext>
              </a:extLst>
            </p:cNvPr>
            <p:cNvSpPr>
              <a:spLocks/>
            </p:cNvSpPr>
            <p:nvPr/>
          </p:nvSpPr>
          <p:spPr bwMode="auto">
            <a:xfrm>
              <a:off x="6854" y="1506"/>
              <a:ext cx="95" cy="95"/>
            </a:xfrm>
            <a:custGeom>
              <a:avLst/>
              <a:gdLst>
                <a:gd name="T0" fmla="*/ 76 w 153"/>
                <a:gd name="T1" fmla="*/ 96 h 153"/>
                <a:gd name="T2" fmla="*/ 76 w 153"/>
                <a:gd name="T3" fmla="*/ 96 h 153"/>
                <a:gd name="T4" fmla="*/ 80 w 153"/>
                <a:gd name="T5" fmla="*/ 113 h 153"/>
                <a:gd name="T6" fmla="*/ 77 w 153"/>
                <a:gd name="T7" fmla="*/ 129 h 153"/>
                <a:gd name="T8" fmla="*/ 68 w 153"/>
                <a:gd name="T9" fmla="*/ 142 h 153"/>
                <a:gd name="T10" fmla="*/ 55 w 153"/>
                <a:gd name="T11" fmla="*/ 150 h 153"/>
                <a:gd name="T12" fmla="*/ 40 w 153"/>
                <a:gd name="T13" fmla="*/ 153 h 153"/>
                <a:gd name="T14" fmla="*/ 24 w 153"/>
                <a:gd name="T15" fmla="*/ 150 h 153"/>
                <a:gd name="T16" fmla="*/ 12 w 153"/>
                <a:gd name="T17" fmla="*/ 142 h 153"/>
                <a:gd name="T18" fmla="*/ 3 w 153"/>
                <a:gd name="T19" fmla="*/ 129 h 153"/>
                <a:gd name="T20" fmla="*/ 0 w 153"/>
                <a:gd name="T21" fmla="*/ 113 h 153"/>
                <a:gd name="T22" fmla="*/ 3 w 153"/>
                <a:gd name="T23" fmla="*/ 98 h 153"/>
                <a:gd name="T24" fmla="*/ 12 w 153"/>
                <a:gd name="T25" fmla="*/ 85 h 153"/>
                <a:gd name="T26" fmla="*/ 24 w 153"/>
                <a:gd name="T27" fmla="*/ 76 h 153"/>
                <a:gd name="T28" fmla="*/ 40 w 153"/>
                <a:gd name="T29" fmla="*/ 73 h 153"/>
                <a:gd name="T30" fmla="*/ 57 w 153"/>
                <a:gd name="T31" fmla="*/ 77 h 153"/>
                <a:gd name="T32" fmla="*/ 57 w 153"/>
                <a:gd name="T33" fmla="*/ 77 h 153"/>
                <a:gd name="T34" fmla="*/ 134 w 153"/>
                <a:gd name="T35" fmla="*/ 0 h 153"/>
                <a:gd name="T36" fmla="*/ 153 w 153"/>
                <a:gd name="T37" fmla="*/ 19 h 153"/>
                <a:gd name="T38" fmla="*/ 76 w 153"/>
                <a:gd name="T39" fmla="*/ 96 h 153"/>
                <a:gd name="T40" fmla="*/ 76 w 153"/>
                <a:gd name="T41"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53">
                  <a:moveTo>
                    <a:pt x="76" y="96"/>
                  </a:moveTo>
                  <a:lnTo>
                    <a:pt x="76" y="96"/>
                  </a:lnTo>
                  <a:cubicBezTo>
                    <a:pt x="78" y="101"/>
                    <a:pt x="80" y="107"/>
                    <a:pt x="80" y="113"/>
                  </a:cubicBezTo>
                  <a:cubicBezTo>
                    <a:pt x="80" y="119"/>
                    <a:pt x="79" y="124"/>
                    <a:pt x="77" y="129"/>
                  </a:cubicBezTo>
                  <a:cubicBezTo>
                    <a:pt x="75" y="134"/>
                    <a:pt x="72" y="138"/>
                    <a:pt x="68" y="142"/>
                  </a:cubicBezTo>
                  <a:cubicBezTo>
                    <a:pt x="65" y="145"/>
                    <a:pt x="60" y="148"/>
                    <a:pt x="55" y="150"/>
                  </a:cubicBezTo>
                  <a:cubicBezTo>
                    <a:pt x="51" y="152"/>
                    <a:pt x="45" y="153"/>
                    <a:pt x="40" y="153"/>
                  </a:cubicBezTo>
                  <a:cubicBezTo>
                    <a:pt x="34" y="153"/>
                    <a:pt x="29" y="152"/>
                    <a:pt x="24" y="150"/>
                  </a:cubicBezTo>
                  <a:cubicBezTo>
                    <a:pt x="19" y="148"/>
                    <a:pt x="15" y="145"/>
                    <a:pt x="12" y="142"/>
                  </a:cubicBezTo>
                  <a:cubicBezTo>
                    <a:pt x="8" y="138"/>
                    <a:pt x="5" y="134"/>
                    <a:pt x="3" y="129"/>
                  </a:cubicBezTo>
                  <a:cubicBezTo>
                    <a:pt x="1" y="124"/>
                    <a:pt x="0" y="119"/>
                    <a:pt x="0" y="113"/>
                  </a:cubicBezTo>
                  <a:cubicBezTo>
                    <a:pt x="0" y="108"/>
                    <a:pt x="1" y="102"/>
                    <a:pt x="3" y="98"/>
                  </a:cubicBezTo>
                  <a:cubicBezTo>
                    <a:pt x="5" y="93"/>
                    <a:pt x="8" y="88"/>
                    <a:pt x="12" y="85"/>
                  </a:cubicBezTo>
                  <a:cubicBezTo>
                    <a:pt x="15" y="81"/>
                    <a:pt x="19" y="78"/>
                    <a:pt x="24" y="76"/>
                  </a:cubicBezTo>
                  <a:cubicBezTo>
                    <a:pt x="29" y="74"/>
                    <a:pt x="34" y="73"/>
                    <a:pt x="40" y="73"/>
                  </a:cubicBezTo>
                  <a:cubicBezTo>
                    <a:pt x="46" y="73"/>
                    <a:pt x="52" y="75"/>
                    <a:pt x="57" y="77"/>
                  </a:cubicBezTo>
                  <a:lnTo>
                    <a:pt x="57" y="77"/>
                  </a:lnTo>
                  <a:lnTo>
                    <a:pt x="134" y="0"/>
                  </a:lnTo>
                  <a:lnTo>
                    <a:pt x="153" y="19"/>
                  </a:lnTo>
                  <a:lnTo>
                    <a:pt x="76" y="96"/>
                  </a:lnTo>
                  <a:lnTo>
                    <a:pt x="76" y="96"/>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4" name="Freeform 69">
              <a:extLst>
                <a:ext uri="{FF2B5EF4-FFF2-40B4-BE49-F238E27FC236}">
                  <a16:creationId xmlns:a16="http://schemas.microsoft.com/office/drawing/2014/main" id="{6A8A8B6C-AD1D-9745-B35E-41B3782930EF}"/>
                </a:ext>
              </a:extLst>
            </p:cNvPr>
            <p:cNvSpPr>
              <a:spLocks/>
            </p:cNvSpPr>
            <p:nvPr/>
          </p:nvSpPr>
          <p:spPr bwMode="auto">
            <a:xfrm>
              <a:off x="6788" y="1486"/>
              <a:ext cx="129" cy="155"/>
            </a:xfrm>
            <a:custGeom>
              <a:avLst/>
              <a:gdLst>
                <a:gd name="T0" fmla="*/ 196 w 207"/>
                <a:gd name="T1" fmla="*/ 37 h 250"/>
                <a:gd name="T2" fmla="*/ 196 w 207"/>
                <a:gd name="T3" fmla="*/ 37 h 250"/>
                <a:gd name="T4" fmla="*/ 146 w 207"/>
                <a:gd name="T5" fmla="*/ 26 h 250"/>
                <a:gd name="T6" fmla="*/ 115 w 207"/>
                <a:gd name="T7" fmla="*/ 30 h 250"/>
                <a:gd name="T8" fmla="*/ 86 w 207"/>
                <a:gd name="T9" fmla="*/ 43 h 250"/>
                <a:gd name="T10" fmla="*/ 62 w 207"/>
                <a:gd name="T11" fmla="*/ 61 h 250"/>
                <a:gd name="T12" fmla="*/ 43 w 207"/>
                <a:gd name="T13" fmla="*/ 86 h 250"/>
                <a:gd name="T14" fmla="*/ 31 w 207"/>
                <a:gd name="T15" fmla="*/ 114 h 250"/>
                <a:gd name="T16" fmla="*/ 27 w 207"/>
                <a:gd name="T17" fmla="*/ 146 h 250"/>
                <a:gd name="T18" fmla="*/ 36 w 207"/>
                <a:gd name="T19" fmla="*/ 192 h 250"/>
                <a:gd name="T20" fmla="*/ 62 w 207"/>
                <a:gd name="T21" fmla="*/ 231 h 250"/>
                <a:gd name="T22" fmla="*/ 43 w 207"/>
                <a:gd name="T23" fmla="*/ 250 h 250"/>
                <a:gd name="T24" fmla="*/ 11 w 207"/>
                <a:gd name="T25" fmla="*/ 202 h 250"/>
                <a:gd name="T26" fmla="*/ 0 w 207"/>
                <a:gd name="T27" fmla="*/ 146 h 250"/>
                <a:gd name="T28" fmla="*/ 5 w 207"/>
                <a:gd name="T29" fmla="*/ 107 h 250"/>
                <a:gd name="T30" fmla="*/ 20 w 207"/>
                <a:gd name="T31" fmla="*/ 72 h 250"/>
                <a:gd name="T32" fmla="*/ 43 w 207"/>
                <a:gd name="T33" fmla="*/ 43 h 250"/>
                <a:gd name="T34" fmla="*/ 73 w 207"/>
                <a:gd name="T35" fmla="*/ 20 h 250"/>
                <a:gd name="T36" fmla="*/ 108 w 207"/>
                <a:gd name="T37" fmla="*/ 5 h 250"/>
                <a:gd name="T38" fmla="*/ 147 w 207"/>
                <a:gd name="T39" fmla="*/ 0 h 250"/>
                <a:gd name="T40" fmla="*/ 178 w 207"/>
                <a:gd name="T41" fmla="*/ 3 h 250"/>
                <a:gd name="T42" fmla="*/ 207 w 207"/>
                <a:gd name="T43" fmla="*/ 13 h 250"/>
                <a:gd name="T44" fmla="*/ 196 w 207"/>
                <a:gd name="T45" fmla="*/ 3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250">
                  <a:moveTo>
                    <a:pt x="196" y="37"/>
                  </a:moveTo>
                  <a:lnTo>
                    <a:pt x="196" y="37"/>
                  </a:lnTo>
                  <a:cubicBezTo>
                    <a:pt x="180" y="30"/>
                    <a:pt x="163" y="26"/>
                    <a:pt x="146" y="26"/>
                  </a:cubicBezTo>
                  <a:cubicBezTo>
                    <a:pt x="135" y="26"/>
                    <a:pt x="125" y="28"/>
                    <a:pt x="115" y="30"/>
                  </a:cubicBezTo>
                  <a:cubicBezTo>
                    <a:pt x="104" y="33"/>
                    <a:pt x="95" y="37"/>
                    <a:pt x="86" y="43"/>
                  </a:cubicBezTo>
                  <a:cubicBezTo>
                    <a:pt x="77" y="48"/>
                    <a:pt x="69" y="54"/>
                    <a:pt x="62" y="61"/>
                  </a:cubicBezTo>
                  <a:cubicBezTo>
                    <a:pt x="55" y="69"/>
                    <a:pt x="48" y="77"/>
                    <a:pt x="43" y="86"/>
                  </a:cubicBezTo>
                  <a:cubicBezTo>
                    <a:pt x="38" y="95"/>
                    <a:pt x="34" y="104"/>
                    <a:pt x="31" y="114"/>
                  </a:cubicBezTo>
                  <a:cubicBezTo>
                    <a:pt x="28" y="125"/>
                    <a:pt x="27" y="135"/>
                    <a:pt x="27" y="146"/>
                  </a:cubicBezTo>
                  <a:cubicBezTo>
                    <a:pt x="27" y="162"/>
                    <a:pt x="30" y="177"/>
                    <a:pt x="36" y="192"/>
                  </a:cubicBezTo>
                  <a:cubicBezTo>
                    <a:pt x="42" y="207"/>
                    <a:pt x="51" y="220"/>
                    <a:pt x="62" y="231"/>
                  </a:cubicBezTo>
                  <a:lnTo>
                    <a:pt x="43" y="250"/>
                  </a:lnTo>
                  <a:cubicBezTo>
                    <a:pt x="29" y="236"/>
                    <a:pt x="19" y="220"/>
                    <a:pt x="11" y="202"/>
                  </a:cubicBezTo>
                  <a:cubicBezTo>
                    <a:pt x="4" y="184"/>
                    <a:pt x="0" y="166"/>
                    <a:pt x="0" y="146"/>
                  </a:cubicBezTo>
                  <a:cubicBezTo>
                    <a:pt x="0" y="133"/>
                    <a:pt x="2" y="120"/>
                    <a:pt x="5" y="107"/>
                  </a:cubicBezTo>
                  <a:cubicBezTo>
                    <a:pt x="9" y="95"/>
                    <a:pt x="14" y="83"/>
                    <a:pt x="20" y="72"/>
                  </a:cubicBezTo>
                  <a:cubicBezTo>
                    <a:pt x="27" y="61"/>
                    <a:pt x="34" y="52"/>
                    <a:pt x="43" y="43"/>
                  </a:cubicBezTo>
                  <a:cubicBezTo>
                    <a:pt x="52" y="34"/>
                    <a:pt x="62" y="26"/>
                    <a:pt x="73" y="20"/>
                  </a:cubicBezTo>
                  <a:cubicBezTo>
                    <a:pt x="83" y="13"/>
                    <a:pt x="95" y="9"/>
                    <a:pt x="108" y="5"/>
                  </a:cubicBezTo>
                  <a:cubicBezTo>
                    <a:pt x="120" y="2"/>
                    <a:pt x="133" y="0"/>
                    <a:pt x="147" y="0"/>
                  </a:cubicBezTo>
                  <a:cubicBezTo>
                    <a:pt x="157" y="0"/>
                    <a:pt x="167" y="1"/>
                    <a:pt x="178" y="3"/>
                  </a:cubicBezTo>
                  <a:cubicBezTo>
                    <a:pt x="188" y="5"/>
                    <a:pt x="197" y="9"/>
                    <a:pt x="207" y="13"/>
                  </a:cubicBezTo>
                  <a:lnTo>
                    <a:pt x="196" y="3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5" name="Freeform 70">
              <a:extLst>
                <a:ext uri="{FF2B5EF4-FFF2-40B4-BE49-F238E27FC236}">
                  <a16:creationId xmlns:a16="http://schemas.microsoft.com/office/drawing/2014/main" id="{19E9038D-C3EF-324B-9819-8B7F41588A2D}"/>
                </a:ext>
              </a:extLst>
            </p:cNvPr>
            <p:cNvSpPr>
              <a:spLocks/>
            </p:cNvSpPr>
            <p:nvPr/>
          </p:nvSpPr>
          <p:spPr bwMode="auto">
            <a:xfrm>
              <a:off x="6932" y="1539"/>
              <a:ext cx="38" cy="102"/>
            </a:xfrm>
            <a:custGeom>
              <a:avLst/>
              <a:gdLst>
                <a:gd name="T0" fmla="*/ 48 w 61"/>
                <a:gd name="T1" fmla="*/ 0 h 164"/>
                <a:gd name="T2" fmla="*/ 48 w 61"/>
                <a:gd name="T3" fmla="*/ 0 h 164"/>
                <a:gd name="T4" fmla="*/ 58 w 61"/>
                <a:gd name="T5" fmla="*/ 29 h 164"/>
                <a:gd name="T6" fmla="*/ 61 w 61"/>
                <a:gd name="T7" fmla="*/ 60 h 164"/>
                <a:gd name="T8" fmla="*/ 50 w 61"/>
                <a:gd name="T9" fmla="*/ 116 h 164"/>
                <a:gd name="T10" fmla="*/ 19 w 61"/>
                <a:gd name="T11" fmla="*/ 164 h 164"/>
                <a:gd name="T12" fmla="*/ 0 w 61"/>
                <a:gd name="T13" fmla="*/ 145 h 164"/>
                <a:gd name="T14" fmla="*/ 26 w 61"/>
                <a:gd name="T15" fmla="*/ 106 h 164"/>
                <a:gd name="T16" fmla="*/ 35 w 61"/>
                <a:gd name="T17" fmla="*/ 61 h 164"/>
                <a:gd name="T18" fmla="*/ 24 w 61"/>
                <a:gd name="T19" fmla="*/ 11 h 164"/>
                <a:gd name="T20" fmla="*/ 48 w 61"/>
                <a:gd name="T2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64">
                  <a:moveTo>
                    <a:pt x="48" y="0"/>
                  </a:moveTo>
                  <a:lnTo>
                    <a:pt x="48" y="0"/>
                  </a:lnTo>
                  <a:cubicBezTo>
                    <a:pt x="52" y="10"/>
                    <a:pt x="56" y="19"/>
                    <a:pt x="58" y="29"/>
                  </a:cubicBezTo>
                  <a:cubicBezTo>
                    <a:pt x="60" y="40"/>
                    <a:pt x="61" y="50"/>
                    <a:pt x="61" y="60"/>
                  </a:cubicBezTo>
                  <a:cubicBezTo>
                    <a:pt x="61" y="80"/>
                    <a:pt x="57" y="98"/>
                    <a:pt x="50" y="116"/>
                  </a:cubicBezTo>
                  <a:cubicBezTo>
                    <a:pt x="43" y="134"/>
                    <a:pt x="32" y="150"/>
                    <a:pt x="19" y="164"/>
                  </a:cubicBezTo>
                  <a:lnTo>
                    <a:pt x="0" y="145"/>
                  </a:lnTo>
                  <a:cubicBezTo>
                    <a:pt x="11" y="134"/>
                    <a:pt x="20" y="121"/>
                    <a:pt x="26" y="106"/>
                  </a:cubicBezTo>
                  <a:cubicBezTo>
                    <a:pt x="32" y="92"/>
                    <a:pt x="35" y="77"/>
                    <a:pt x="35" y="61"/>
                  </a:cubicBezTo>
                  <a:cubicBezTo>
                    <a:pt x="35" y="44"/>
                    <a:pt x="31" y="27"/>
                    <a:pt x="24" y="11"/>
                  </a:cubicBezTo>
                  <a:lnTo>
                    <a:pt x="48"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6" name="Freeform 71">
              <a:extLst>
                <a:ext uri="{FF2B5EF4-FFF2-40B4-BE49-F238E27FC236}">
                  <a16:creationId xmlns:a16="http://schemas.microsoft.com/office/drawing/2014/main" id="{5E2D93C3-48AD-ED4C-AF7B-1A8A2899B3FE}"/>
                </a:ext>
              </a:extLst>
            </p:cNvPr>
            <p:cNvSpPr>
              <a:spLocks/>
            </p:cNvSpPr>
            <p:nvPr/>
          </p:nvSpPr>
          <p:spPr bwMode="auto">
            <a:xfrm>
              <a:off x="6854" y="1551"/>
              <a:ext cx="50" cy="51"/>
            </a:xfrm>
            <a:custGeom>
              <a:avLst/>
              <a:gdLst>
                <a:gd name="T0" fmla="*/ 41 w 81"/>
                <a:gd name="T1" fmla="*/ 81 h 81"/>
                <a:gd name="T2" fmla="*/ 41 w 81"/>
                <a:gd name="T3" fmla="*/ 81 h 81"/>
                <a:gd name="T4" fmla="*/ 69 w 81"/>
                <a:gd name="T5" fmla="*/ 69 h 81"/>
                <a:gd name="T6" fmla="*/ 81 w 81"/>
                <a:gd name="T7" fmla="*/ 40 h 81"/>
                <a:gd name="T8" fmla="*/ 69 w 81"/>
                <a:gd name="T9" fmla="*/ 12 h 81"/>
                <a:gd name="T10" fmla="*/ 41 w 81"/>
                <a:gd name="T11" fmla="*/ 0 h 81"/>
                <a:gd name="T12" fmla="*/ 12 w 81"/>
                <a:gd name="T13" fmla="*/ 12 h 81"/>
                <a:gd name="T14" fmla="*/ 0 w 81"/>
                <a:gd name="T15" fmla="*/ 40 h 81"/>
                <a:gd name="T16" fmla="*/ 12 w 81"/>
                <a:gd name="T17" fmla="*/ 69 h 81"/>
                <a:gd name="T18" fmla="*/ 41 w 81"/>
                <a:gd name="T1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81"/>
                  </a:moveTo>
                  <a:lnTo>
                    <a:pt x="41" y="81"/>
                  </a:lnTo>
                  <a:cubicBezTo>
                    <a:pt x="52" y="81"/>
                    <a:pt x="61" y="77"/>
                    <a:pt x="69" y="69"/>
                  </a:cubicBezTo>
                  <a:cubicBezTo>
                    <a:pt x="77" y="61"/>
                    <a:pt x="81" y="51"/>
                    <a:pt x="81" y="40"/>
                  </a:cubicBezTo>
                  <a:cubicBezTo>
                    <a:pt x="81" y="29"/>
                    <a:pt x="77" y="20"/>
                    <a:pt x="69" y="12"/>
                  </a:cubicBezTo>
                  <a:cubicBezTo>
                    <a:pt x="61" y="4"/>
                    <a:pt x="52" y="0"/>
                    <a:pt x="41" y="0"/>
                  </a:cubicBezTo>
                  <a:cubicBezTo>
                    <a:pt x="30" y="0"/>
                    <a:pt x="20" y="4"/>
                    <a:pt x="12" y="12"/>
                  </a:cubicBezTo>
                  <a:cubicBezTo>
                    <a:pt x="4" y="20"/>
                    <a:pt x="0" y="29"/>
                    <a:pt x="0" y="40"/>
                  </a:cubicBezTo>
                  <a:cubicBezTo>
                    <a:pt x="0" y="51"/>
                    <a:pt x="4" y="61"/>
                    <a:pt x="12" y="69"/>
                  </a:cubicBezTo>
                  <a:cubicBezTo>
                    <a:pt x="20" y="77"/>
                    <a:pt x="30" y="81"/>
                    <a:pt x="41" y="81"/>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7" name="Group 74">
            <a:extLst>
              <a:ext uri="{FF2B5EF4-FFF2-40B4-BE49-F238E27FC236}">
                <a16:creationId xmlns:a16="http://schemas.microsoft.com/office/drawing/2014/main" id="{A59F0CC9-1B5A-1F45-8730-DD679EC4DA6F}"/>
              </a:ext>
            </a:extLst>
          </p:cNvPr>
          <p:cNvGrpSpPr>
            <a:grpSpLocks noChangeAspect="1"/>
          </p:cNvGrpSpPr>
          <p:nvPr/>
        </p:nvGrpSpPr>
        <p:grpSpPr bwMode="auto">
          <a:xfrm>
            <a:off x="734191" y="3016880"/>
            <a:ext cx="251564" cy="308448"/>
            <a:chOff x="5039" y="1460"/>
            <a:chExt cx="199" cy="244"/>
          </a:xfrm>
        </p:grpSpPr>
        <p:sp>
          <p:nvSpPr>
            <p:cNvPr id="38" name="Freeform 75">
              <a:extLst>
                <a:ext uri="{FF2B5EF4-FFF2-40B4-BE49-F238E27FC236}">
                  <a16:creationId xmlns:a16="http://schemas.microsoft.com/office/drawing/2014/main" id="{0F1F0450-F994-C945-B323-FC242F839A6E}"/>
                </a:ext>
              </a:extLst>
            </p:cNvPr>
            <p:cNvSpPr>
              <a:spLocks/>
            </p:cNvSpPr>
            <p:nvPr/>
          </p:nvSpPr>
          <p:spPr bwMode="auto">
            <a:xfrm>
              <a:off x="5039" y="1460"/>
              <a:ext cx="182" cy="244"/>
            </a:xfrm>
            <a:custGeom>
              <a:avLst/>
              <a:gdLst>
                <a:gd name="T0" fmla="*/ 0 w 293"/>
                <a:gd name="T1" fmla="*/ 393 h 393"/>
                <a:gd name="T2" fmla="*/ 0 w 293"/>
                <a:gd name="T3" fmla="*/ 393 h 393"/>
                <a:gd name="T4" fmla="*/ 293 w 293"/>
                <a:gd name="T5" fmla="*/ 393 h 393"/>
                <a:gd name="T6" fmla="*/ 293 w 293"/>
                <a:gd name="T7" fmla="*/ 202 h 393"/>
                <a:gd name="T8" fmla="*/ 266 w 293"/>
                <a:gd name="T9" fmla="*/ 175 h 393"/>
                <a:gd name="T10" fmla="*/ 266 w 293"/>
                <a:gd name="T11" fmla="*/ 0 h 393"/>
                <a:gd name="T12" fmla="*/ 0 w 293"/>
                <a:gd name="T13" fmla="*/ 0 h 393"/>
                <a:gd name="T14" fmla="*/ 0 w 293"/>
                <a:gd name="T15" fmla="*/ 393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93">
                  <a:moveTo>
                    <a:pt x="0" y="393"/>
                  </a:moveTo>
                  <a:lnTo>
                    <a:pt x="0" y="393"/>
                  </a:lnTo>
                  <a:lnTo>
                    <a:pt x="293" y="393"/>
                  </a:lnTo>
                  <a:lnTo>
                    <a:pt x="293" y="202"/>
                  </a:lnTo>
                  <a:lnTo>
                    <a:pt x="266" y="175"/>
                  </a:lnTo>
                  <a:lnTo>
                    <a:pt x="266" y="0"/>
                  </a:lnTo>
                  <a:lnTo>
                    <a:pt x="0" y="0"/>
                  </a:lnTo>
                  <a:lnTo>
                    <a:pt x="0" y="39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9" name="Freeform 76">
              <a:extLst>
                <a:ext uri="{FF2B5EF4-FFF2-40B4-BE49-F238E27FC236}">
                  <a16:creationId xmlns:a16="http://schemas.microsoft.com/office/drawing/2014/main" id="{F6A8ED9D-7135-B74D-80DF-7107668D4F5D}"/>
                </a:ext>
              </a:extLst>
            </p:cNvPr>
            <p:cNvSpPr>
              <a:spLocks/>
            </p:cNvSpPr>
            <p:nvPr/>
          </p:nvSpPr>
          <p:spPr bwMode="auto">
            <a:xfrm>
              <a:off x="5221" y="1460"/>
              <a:ext cx="17" cy="110"/>
            </a:xfrm>
            <a:custGeom>
              <a:avLst/>
              <a:gdLst>
                <a:gd name="T0" fmla="*/ 27 w 27"/>
                <a:gd name="T1" fmla="*/ 0 h 177"/>
                <a:gd name="T2" fmla="*/ 27 w 27"/>
                <a:gd name="T3" fmla="*/ 0 h 177"/>
                <a:gd name="T4" fmla="*/ 0 w 27"/>
                <a:gd name="T5" fmla="*/ 0 h 177"/>
                <a:gd name="T6" fmla="*/ 0 w 27"/>
                <a:gd name="T7" fmla="*/ 164 h 177"/>
                <a:gd name="T8" fmla="*/ 13 w 27"/>
                <a:gd name="T9" fmla="*/ 177 h 177"/>
                <a:gd name="T10" fmla="*/ 27 w 27"/>
                <a:gd name="T11" fmla="*/ 164 h 177"/>
                <a:gd name="T12" fmla="*/ 27 w 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27" h="177">
                  <a:moveTo>
                    <a:pt x="27" y="0"/>
                  </a:moveTo>
                  <a:lnTo>
                    <a:pt x="27" y="0"/>
                  </a:lnTo>
                  <a:lnTo>
                    <a:pt x="0" y="0"/>
                  </a:lnTo>
                  <a:lnTo>
                    <a:pt x="0" y="164"/>
                  </a:lnTo>
                  <a:lnTo>
                    <a:pt x="13" y="177"/>
                  </a:lnTo>
                  <a:lnTo>
                    <a:pt x="27" y="164"/>
                  </a:lnTo>
                  <a:lnTo>
                    <a:pt x="27"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0" name="Group 146">
            <a:extLst>
              <a:ext uri="{FF2B5EF4-FFF2-40B4-BE49-F238E27FC236}">
                <a16:creationId xmlns:a16="http://schemas.microsoft.com/office/drawing/2014/main" id="{A71F356E-DDE4-E347-BA05-1DDAB4C7E76F}"/>
              </a:ext>
            </a:extLst>
          </p:cNvPr>
          <p:cNvGrpSpPr>
            <a:grpSpLocks noChangeAspect="1"/>
          </p:cNvGrpSpPr>
          <p:nvPr/>
        </p:nvGrpSpPr>
        <p:grpSpPr bwMode="auto">
          <a:xfrm>
            <a:off x="702301" y="4232601"/>
            <a:ext cx="283454" cy="261980"/>
            <a:chOff x="5870" y="2083"/>
            <a:chExt cx="264" cy="244"/>
          </a:xfrm>
        </p:grpSpPr>
        <p:sp>
          <p:nvSpPr>
            <p:cNvPr id="41" name="Freeform 147">
              <a:extLst>
                <a:ext uri="{FF2B5EF4-FFF2-40B4-BE49-F238E27FC236}">
                  <a16:creationId xmlns:a16="http://schemas.microsoft.com/office/drawing/2014/main" id="{8D3532DA-AF8C-E541-8A95-152AB8353D29}"/>
                </a:ext>
              </a:extLst>
            </p:cNvPr>
            <p:cNvSpPr>
              <a:spLocks noEditPoints="1"/>
            </p:cNvSpPr>
            <p:nvPr/>
          </p:nvSpPr>
          <p:spPr bwMode="auto">
            <a:xfrm>
              <a:off x="5870" y="2083"/>
              <a:ext cx="264" cy="244"/>
            </a:xfrm>
            <a:custGeom>
              <a:avLst/>
              <a:gdLst>
                <a:gd name="T0" fmla="*/ 133 w 426"/>
                <a:gd name="T1" fmla="*/ 107 h 392"/>
                <a:gd name="T2" fmla="*/ 133 w 426"/>
                <a:gd name="T3" fmla="*/ 107 h 392"/>
                <a:gd name="T4" fmla="*/ 186 w 426"/>
                <a:gd name="T5" fmla="*/ 107 h 392"/>
                <a:gd name="T6" fmla="*/ 186 w 426"/>
                <a:gd name="T7" fmla="*/ 160 h 392"/>
                <a:gd name="T8" fmla="*/ 184 w 426"/>
                <a:gd name="T9" fmla="*/ 170 h 392"/>
                <a:gd name="T10" fmla="*/ 178 w 426"/>
                <a:gd name="T11" fmla="*/ 179 h 392"/>
                <a:gd name="T12" fmla="*/ 170 w 426"/>
                <a:gd name="T13" fmla="*/ 185 h 392"/>
                <a:gd name="T14" fmla="*/ 159 w 426"/>
                <a:gd name="T15" fmla="*/ 187 h 392"/>
                <a:gd name="T16" fmla="*/ 159 w 426"/>
                <a:gd name="T17" fmla="*/ 160 h 392"/>
                <a:gd name="T18" fmla="*/ 133 w 426"/>
                <a:gd name="T19" fmla="*/ 160 h 392"/>
                <a:gd name="T20" fmla="*/ 133 w 426"/>
                <a:gd name="T21" fmla="*/ 107 h 392"/>
                <a:gd name="T22" fmla="*/ 239 w 426"/>
                <a:gd name="T23" fmla="*/ 107 h 392"/>
                <a:gd name="T24" fmla="*/ 239 w 426"/>
                <a:gd name="T25" fmla="*/ 107 h 392"/>
                <a:gd name="T26" fmla="*/ 293 w 426"/>
                <a:gd name="T27" fmla="*/ 107 h 392"/>
                <a:gd name="T28" fmla="*/ 293 w 426"/>
                <a:gd name="T29" fmla="*/ 160 h 392"/>
                <a:gd name="T30" fmla="*/ 291 w 426"/>
                <a:gd name="T31" fmla="*/ 170 h 392"/>
                <a:gd name="T32" fmla="*/ 285 w 426"/>
                <a:gd name="T33" fmla="*/ 179 h 392"/>
                <a:gd name="T34" fmla="*/ 277 w 426"/>
                <a:gd name="T35" fmla="*/ 185 h 392"/>
                <a:gd name="T36" fmla="*/ 266 w 426"/>
                <a:gd name="T37" fmla="*/ 187 h 392"/>
                <a:gd name="T38" fmla="*/ 266 w 426"/>
                <a:gd name="T39" fmla="*/ 160 h 392"/>
                <a:gd name="T40" fmla="*/ 239 w 426"/>
                <a:gd name="T41" fmla="*/ 160 h 392"/>
                <a:gd name="T42" fmla="*/ 239 w 426"/>
                <a:gd name="T43" fmla="*/ 107 h 392"/>
                <a:gd name="T44" fmla="*/ 0 w 426"/>
                <a:gd name="T45" fmla="*/ 293 h 392"/>
                <a:gd name="T46" fmla="*/ 0 w 426"/>
                <a:gd name="T47" fmla="*/ 293 h 392"/>
                <a:gd name="T48" fmla="*/ 53 w 426"/>
                <a:gd name="T49" fmla="*/ 293 h 392"/>
                <a:gd name="T50" fmla="*/ 53 w 426"/>
                <a:gd name="T51" fmla="*/ 392 h 392"/>
                <a:gd name="T52" fmla="*/ 152 w 426"/>
                <a:gd name="T53" fmla="*/ 293 h 392"/>
                <a:gd name="T54" fmla="*/ 426 w 426"/>
                <a:gd name="T55" fmla="*/ 293 h 392"/>
                <a:gd name="T56" fmla="*/ 426 w 426"/>
                <a:gd name="T57" fmla="*/ 0 h 392"/>
                <a:gd name="T58" fmla="*/ 0 w 426"/>
                <a:gd name="T59" fmla="*/ 0 h 392"/>
                <a:gd name="T60" fmla="*/ 0 w 426"/>
                <a:gd name="T61" fmla="*/ 2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6" h="392">
                  <a:moveTo>
                    <a:pt x="133" y="107"/>
                  </a:moveTo>
                  <a:lnTo>
                    <a:pt x="133" y="107"/>
                  </a:lnTo>
                  <a:lnTo>
                    <a:pt x="186" y="107"/>
                  </a:lnTo>
                  <a:lnTo>
                    <a:pt x="186" y="160"/>
                  </a:lnTo>
                  <a:cubicBezTo>
                    <a:pt x="186" y="164"/>
                    <a:pt x="185" y="167"/>
                    <a:pt x="184" y="170"/>
                  </a:cubicBezTo>
                  <a:cubicBezTo>
                    <a:pt x="183" y="174"/>
                    <a:pt x="181" y="176"/>
                    <a:pt x="178" y="179"/>
                  </a:cubicBezTo>
                  <a:cubicBezTo>
                    <a:pt x="176" y="181"/>
                    <a:pt x="173" y="183"/>
                    <a:pt x="170" y="185"/>
                  </a:cubicBezTo>
                  <a:cubicBezTo>
                    <a:pt x="167" y="186"/>
                    <a:pt x="163" y="187"/>
                    <a:pt x="159" y="187"/>
                  </a:cubicBezTo>
                  <a:lnTo>
                    <a:pt x="159" y="160"/>
                  </a:lnTo>
                  <a:lnTo>
                    <a:pt x="133" y="160"/>
                  </a:lnTo>
                  <a:lnTo>
                    <a:pt x="133" y="107"/>
                  </a:lnTo>
                  <a:close/>
                  <a:moveTo>
                    <a:pt x="239" y="107"/>
                  </a:moveTo>
                  <a:lnTo>
                    <a:pt x="239" y="107"/>
                  </a:lnTo>
                  <a:lnTo>
                    <a:pt x="293" y="107"/>
                  </a:lnTo>
                  <a:lnTo>
                    <a:pt x="293" y="160"/>
                  </a:lnTo>
                  <a:cubicBezTo>
                    <a:pt x="293" y="164"/>
                    <a:pt x="292" y="167"/>
                    <a:pt x="291" y="170"/>
                  </a:cubicBezTo>
                  <a:cubicBezTo>
                    <a:pt x="289" y="174"/>
                    <a:pt x="287" y="176"/>
                    <a:pt x="285" y="179"/>
                  </a:cubicBezTo>
                  <a:cubicBezTo>
                    <a:pt x="283" y="181"/>
                    <a:pt x="280" y="183"/>
                    <a:pt x="277" y="185"/>
                  </a:cubicBezTo>
                  <a:cubicBezTo>
                    <a:pt x="273" y="186"/>
                    <a:pt x="270" y="187"/>
                    <a:pt x="266" y="187"/>
                  </a:cubicBezTo>
                  <a:lnTo>
                    <a:pt x="266" y="160"/>
                  </a:lnTo>
                  <a:lnTo>
                    <a:pt x="239" y="160"/>
                  </a:lnTo>
                  <a:lnTo>
                    <a:pt x="239" y="107"/>
                  </a:lnTo>
                  <a:close/>
                  <a:moveTo>
                    <a:pt x="0" y="293"/>
                  </a:moveTo>
                  <a:lnTo>
                    <a:pt x="0" y="293"/>
                  </a:lnTo>
                  <a:lnTo>
                    <a:pt x="53" y="293"/>
                  </a:lnTo>
                  <a:lnTo>
                    <a:pt x="53" y="392"/>
                  </a:lnTo>
                  <a:lnTo>
                    <a:pt x="152" y="293"/>
                  </a:lnTo>
                  <a:lnTo>
                    <a:pt x="426" y="293"/>
                  </a:lnTo>
                  <a:lnTo>
                    <a:pt x="426" y="0"/>
                  </a:lnTo>
                  <a:lnTo>
                    <a:pt x="0" y="0"/>
                  </a:lnTo>
                  <a:lnTo>
                    <a:pt x="0" y="29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2" name="Freeform 148">
              <a:extLst>
                <a:ext uri="{FF2B5EF4-FFF2-40B4-BE49-F238E27FC236}">
                  <a16:creationId xmlns:a16="http://schemas.microsoft.com/office/drawing/2014/main" id="{43EC628D-595E-7545-92FB-AC7358410D57}"/>
                </a:ext>
              </a:extLst>
            </p:cNvPr>
            <p:cNvSpPr>
              <a:spLocks/>
            </p:cNvSpPr>
            <p:nvPr/>
          </p:nvSpPr>
          <p:spPr bwMode="auto">
            <a:xfrm>
              <a:off x="5953" y="2150"/>
              <a:ext cx="32" cy="50"/>
            </a:xfrm>
            <a:custGeom>
              <a:avLst/>
              <a:gdLst>
                <a:gd name="T0" fmla="*/ 26 w 53"/>
                <a:gd name="T1" fmla="*/ 80 h 80"/>
                <a:gd name="T2" fmla="*/ 26 w 53"/>
                <a:gd name="T3" fmla="*/ 80 h 80"/>
                <a:gd name="T4" fmla="*/ 37 w 53"/>
                <a:gd name="T5" fmla="*/ 78 h 80"/>
                <a:gd name="T6" fmla="*/ 45 w 53"/>
                <a:gd name="T7" fmla="*/ 72 h 80"/>
                <a:gd name="T8" fmla="*/ 51 w 53"/>
                <a:gd name="T9" fmla="*/ 63 h 80"/>
                <a:gd name="T10" fmla="*/ 53 w 53"/>
                <a:gd name="T11" fmla="*/ 53 h 80"/>
                <a:gd name="T12" fmla="*/ 53 w 53"/>
                <a:gd name="T13" fmla="*/ 0 h 80"/>
                <a:gd name="T14" fmla="*/ 0 w 53"/>
                <a:gd name="T15" fmla="*/ 0 h 80"/>
                <a:gd name="T16" fmla="*/ 0 w 53"/>
                <a:gd name="T17" fmla="*/ 53 h 80"/>
                <a:gd name="T18" fmla="*/ 26 w 53"/>
                <a:gd name="T19" fmla="*/ 53 h 80"/>
                <a:gd name="T20" fmla="*/ 26 w 53"/>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80">
                  <a:moveTo>
                    <a:pt x="26" y="80"/>
                  </a:moveTo>
                  <a:lnTo>
                    <a:pt x="26" y="80"/>
                  </a:lnTo>
                  <a:cubicBezTo>
                    <a:pt x="30" y="80"/>
                    <a:pt x="34" y="79"/>
                    <a:pt x="37" y="78"/>
                  </a:cubicBezTo>
                  <a:cubicBezTo>
                    <a:pt x="40" y="76"/>
                    <a:pt x="43" y="74"/>
                    <a:pt x="45" y="72"/>
                  </a:cubicBezTo>
                  <a:cubicBezTo>
                    <a:pt x="48" y="69"/>
                    <a:pt x="50" y="67"/>
                    <a:pt x="51" y="63"/>
                  </a:cubicBezTo>
                  <a:cubicBezTo>
                    <a:pt x="52" y="60"/>
                    <a:pt x="53" y="57"/>
                    <a:pt x="53" y="53"/>
                  </a:cubicBezTo>
                  <a:lnTo>
                    <a:pt x="53" y="0"/>
                  </a:lnTo>
                  <a:lnTo>
                    <a:pt x="0" y="0"/>
                  </a:lnTo>
                  <a:lnTo>
                    <a:pt x="0" y="53"/>
                  </a:lnTo>
                  <a:lnTo>
                    <a:pt x="26" y="53"/>
                  </a:lnTo>
                  <a:lnTo>
                    <a:pt x="26" y="80"/>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3" name="Freeform 149">
              <a:extLst>
                <a:ext uri="{FF2B5EF4-FFF2-40B4-BE49-F238E27FC236}">
                  <a16:creationId xmlns:a16="http://schemas.microsoft.com/office/drawing/2014/main" id="{4CD7DB42-EDAD-2145-8800-3EADC08660C3}"/>
                </a:ext>
              </a:extLst>
            </p:cNvPr>
            <p:cNvSpPr>
              <a:spLocks/>
            </p:cNvSpPr>
            <p:nvPr/>
          </p:nvSpPr>
          <p:spPr bwMode="auto">
            <a:xfrm>
              <a:off x="6018" y="2150"/>
              <a:ext cx="34" cy="50"/>
            </a:xfrm>
            <a:custGeom>
              <a:avLst/>
              <a:gdLst>
                <a:gd name="T0" fmla="*/ 27 w 54"/>
                <a:gd name="T1" fmla="*/ 80 h 80"/>
                <a:gd name="T2" fmla="*/ 27 w 54"/>
                <a:gd name="T3" fmla="*/ 80 h 80"/>
                <a:gd name="T4" fmla="*/ 38 w 54"/>
                <a:gd name="T5" fmla="*/ 78 h 80"/>
                <a:gd name="T6" fmla="*/ 46 w 54"/>
                <a:gd name="T7" fmla="*/ 72 h 80"/>
                <a:gd name="T8" fmla="*/ 52 w 54"/>
                <a:gd name="T9" fmla="*/ 63 h 80"/>
                <a:gd name="T10" fmla="*/ 54 w 54"/>
                <a:gd name="T11" fmla="*/ 53 h 80"/>
                <a:gd name="T12" fmla="*/ 54 w 54"/>
                <a:gd name="T13" fmla="*/ 0 h 80"/>
                <a:gd name="T14" fmla="*/ 0 w 54"/>
                <a:gd name="T15" fmla="*/ 0 h 80"/>
                <a:gd name="T16" fmla="*/ 0 w 54"/>
                <a:gd name="T17" fmla="*/ 53 h 80"/>
                <a:gd name="T18" fmla="*/ 27 w 54"/>
                <a:gd name="T19" fmla="*/ 53 h 80"/>
                <a:gd name="T20" fmla="*/ 27 w 54"/>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80">
                  <a:moveTo>
                    <a:pt x="27" y="80"/>
                  </a:moveTo>
                  <a:lnTo>
                    <a:pt x="27" y="80"/>
                  </a:lnTo>
                  <a:cubicBezTo>
                    <a:pt x="31" y="80"/>
                    <a:pt x="34" y="79"/>
                    <a:pt x="38" y="78"/>
                  </a:cubicBezTo>
                  <a:cubicBezTo>
                    <a:pt x="41" y="76"/>
                    <a:pt x="44" y="74"/>
                    <a:pt x="46" y="72"/>
                  </a:cubicBezTo>
                  <a:cubicBezTo>
                    <a:pt x="48" y="69"/>
                    <a:pt x="50" y="67"/>
                    <a:pt x="52" y="63"/>
                  </a:cubicBezTo>
                  <a:cubicBezTo>
                    <a:pt x="53" y="60"/>
                    <a:pt x="54" y="57"/>
                    <a:pt x="54" y="53"/>
                  </a:cubicBezTo>
                  <a:lnTo>
                    <a:pt x="54" y="0"/>
                  </a:lnTo>
                  <a:lnTo>
                    <a:pt x="0" y="0"/>
                  </a:lnTo>
                  <a:lnTo>
                    <a:pt x="0" y="53"/>
                  </a:lnTo>
                  <a:lnTo>
                    <a:pt x="27" y="53"/>
                  </a:lnTo>
                  <a:lnTo>
                    <a:pt x="27" y="80"/>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pic>
        <p:nvPicPr>
          <p:cNvPr id="6" name="Picture 5" descr="A computer screen with a chart on it&#10;&#10;Description automatically generated">
            <a:extLst>
              <a:ext uri="{FF2B5EF4-FFF2-40B4-BE49-F238E27FC236}">
                <a16:creationId xmlns:a16="http://schemas.microsoft.com/office/drawing/2014/main" id="{1FC494AE-D294-20E6-8F97-7CEAACA82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063" y="1351083"/>
            <a:ext cx="6788968" cy="3818794"/>
          </a:xfrm>
          <a:prstGeom prst="rect">
            <a:avLst/>
          </a:prstGeom>
        </p:spPr>
      </p:pic>
    </p:spTree>
    <p:extLst>
      <p:ext uri="{BB962C8B-B14F-4D97-AF65-F5344CB8AC3E}">
        <p14:creationId xmlns:p14="http://schemas.microsoft.com/office/powerpoint/2010/main" val="69377065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2A63DAE-4496-4BC9-9211-4652B1318704}"/>
              </a:ext>
            </a:extLst>
          </p:cNvPr>
          <p:cNvGrpSpPr/>
          <p:nvPr/>
        </p:nvGrpSpPr>
        <p:grpSpPr>
          <a:xfrm>
            <a:off x="588262" y="2140556"/>
            <a:ext cx="515791" cy="515791"/>
            <a:chOff x="588262" y="2424067"/>
            <a:chExt cx="515791" cy="515791"/>
          </a:xfrm>
        </p:grpSpPr>
        <p:sp>
          <p:nvSpPr>
            <p:cNvPr id="23" name="Oval 22">
              <a:extLst>
                <a:ext uri="{FF2B5EF4-FFF2-40B4-BE49-F238E27FC236}">
                  <a16:creationId xmlns:a16="http://schemas.microsoft.com/office/drawing/2014/main" id="{A1937FE8-AE8D-4F3C-B88D-247E2728CBF6}"/>
                </a:ext>
              </a:extLst>
            </p:cNvPr>
            <p:cNvSpPr/>
            <p:nvPr/>
          </p:nvSpPr>
          <p:spPr bwMode="auto">
            <a:xfrm>
              <a:off x="588262" y="2424067"/>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5" name="Group 26">
              <a:extLst>
                <a:ext uri="{FF2B5EF4-FFF2-40B4-BE49-F238E27FC236}">
                  <a16:creationId xmlns:a16="http://schemas.microsoft.com/office/drawing/2014/main" id="{75B6DE92-13B1-497A-AFCE-922AC393B4AD}"/>
                </a:ext>
              </a:extLst>
            </p:cNvPr>
            <p:cNvGrpSpPr>
              <a:grpSpLocks noChangeAspect="1"/>
            </p:cNvGrpSpPr>
            <p:nvPr/>
          </p:nvGrpSpPr>
          <p:grpSpPr bwMode="auto">
            <a:xfrm>
              <a:off x="710661" y="2546304"/>
              <a:ext cx="311698" cy="273587"/>
              <a:chOff x="3291" y="834"/>
              <a:chExt cx="229" cy="201"/>
            </a:xfrm>
          </p:grpSpPr>
          <p:sp>
            <p:nvSpPr>
              <p:cNvPr id="26" name="Freeform 27">
                <a:extLst>
                  <a:ext uri="{FF2B5EF4-FFF2-40B4-BE49-F238E27FC236}">
                    <a16:creationId xmlns:a16="http://schemas.microsoft.com/office/drawing/2014/main" id="{3FE7B505-78EF-42C8-8405-42544208EB87}"/>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0EEDF773-86C8-4492-9BBA-173C036036E2}"/>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6C691BE2-D012-442F-B9AA-BA2128355F5A}"/>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E8B36E63-53B9-4A56-A4AF-6C2A8482AB49}"/>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3ADECF2A-C40B-439C-A843-573DEFD9A7C8}"/>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2">
                <a:extLst>
                  <a:ext uri="{FF2B5EF4-FFF2-40B4-BE49-F238E27FC236}">
                    <a16:creationId xmlns:a16="http://schemas.microsoft.com/office/drawing/2014/main" id="{3F85E6BA-6CF8-4656-8897-0E82118D57E3}"/>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45" name="Group 44">
            <a:extLst>
              <a:ext uri="{FF2B5EF4-FFF2-40B4-BE49-F238E27FC236}">
                <a16:creationId xmlns:a16="http://schemas.microsoft.com/office/drawing/2014/main" id="{388B2703-90F7-4E0B-9D51-09592F85934D}"/>
              </a:ext>
            </a:extLst>
          </p:cNvPr>
          <p:cNvGrpSpPr/>
          <p:nvPr/>
        </p:nvGrpSpPr>
        <p:grpSpPr>
          <a:xfrm>
            <a:off x="588262" y="3026203"/>
            <a:ext cx="515791" cy="515791"/>
            <a:chOff x="588262" y="3163780"/>
            <a:chExt cx="515791" cy="515791"/>
          </a:xfrm>
        </p:grpSpPr>
        <p:sp>
          <p:nvSpPr>
            <p:cNvPr id="46" name="Oval 45">
              <a:extLst>
                <a:ext uri="{FF2B5EF4-FFF2-40B4-BE49-F238E27FC236}">
                  <a16:creationId xmlns:a16="http://schemas.microsoft.com/office/drawing/2014/main" id="{F8585A04-4858-4D61-B033-3E3ED111B687}"/>
                </a:ext>
              </a:extLst>
            </p:cNvPr>
            <p:cNvSpPr/>
            <p:nvPr/>
          </p:nvSpPr>
          <p:spPr bwMode="auto">
            <a:xfrm>
              <a:off x="588262" y="3163780"/>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7" name="Group 100">
              <a:extLst>
                <a:ext uri="{FF2B5EF4-FFF2-40B4-BE49-F238E27FC236}">
                  <a16:creationId xmlns:a16="http://schemas.microsoft.com/office/drawing/2014/main" id="{E08C0B38-42CF-4C2C-8731-A82D954C1D53}"/>
                </a:ext>
              </a:extLst>
            </p:cNvPr>
            <p:cNvGrpSpPr>
              <a:grpSpLocks noChangeAspect="1"/>
            </p:cNvGrpSpPr>
            <p:nvPr/>
          </p:nvGrpSpPr>
          <p:grpSpPr bwMode="auto">
            <a:xfrm>
              <a:off x="720681" y="3255049"/>
              <a:ext cx="246693" cy="333252"/>
              <a:chOff x="2455" y="1465"/>
              <a:chExt cx="171" cy="231"/>
            </a:xfrm>
          </p:grpSpPr>
          <p:sp>
            <p:nvSpPr>
              <p:cNvPr id="48" name="Freeform 101">
                <a:extLst>
                  <a:ext uri="{FF2B5EF4-FFF2-40B4-BE49-F238E27FC236}">
                    <a16:creationId xmlns:a16="http://schemas.microsoft.com/office/drawing/2014/main" id="{EEA1BA20-3F7B-4010-9AF5-69014125E702}"/>
                  </a:ext>
                </a:extLst>
              </p:cNvPr>
              <p:cNvSpPr>
                <a:spLocks/>
              </p:cNvSpPr>
              <p:nvPr/>
            </p:nvSpPr>
            <p:spPr bwMode="auto">
              <a:xfrm>
                <a:off x="2523" y="1663"/>
                <a:ext cx="33" cy="33"/>
              </a:xfrm>
              <a:custGeom>
                <a:avLst/>
                <a:gdLst>
                  <a:gd name="T0" fmla="*/ 27 w 53"/>
                  <a:gd name="T1" fmla="*/ 0 h 53"/>
                  <a:gd name="T2" fmla="*/ 27 w 53"/>
                  <a:gd name="T3" fmla="*/ 0 h 53"/>
                  <a:gd name="T4" fmla="*/ 0 w 53"/>
                  <a:gd name="T5" fmla="*/ 26 h 53"/>
                  <a:gd name="T6" fmla="*/ 27 w 53"/>
                  <a:gd name="T7" fmla="*/ 53 h 53"/>
                  <a:gd name="T8" fmla="*/ 53 w 53"/>
                  <a:gd name="T9" fmla="*/ 26 h 53"/>
                  <a:gd name="T10" fmla="*/ 27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7" y="0"/>
                    </a:moveTo>
                    <a:lnTo>
                      <a:pt x="27" y="0"/>
                    </a:lnTo>
                    <a:cubicBezTo>
                      <a:pt x="12" y="0"/>
                      <a:pt x="0" y="12"/>
                      <a:pt x="0" y="26"/>
                    </a:cubicBezTo>
                    <a:cubicBezTo>
                      <a:pt x="0" y="41"/>
                      <a:pt x="12" y="53"/>
                      <a:pt x="27" y="53"/>
                    </a:cubicBezTo>
                    <a:cubicBezTo>
                      <a:pt x="42" y="53"/>
                      <a:pt x="53" y="41"/>
                      <a:pt x="53" y="26"/>
                    </a:cubicBezTo>
                    <a:cubicBezTo>
                      <a:pt x="53" y="12"/>
                      <a:pt x="42" y="0"/>
                      <a:pt x="27" y="0"/>
                    </a:cubicBez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2">
                <a:extLst>
                  <a:ext uri="{FF2B5EF4-FFF2-40B4-BE49-F238E27FC236}">
                    <a16:creationId xmlns:a16="http://schemas.microsoft.com/office/drawing/2014/main" id="{A48E9EF4-96F6-4E88-BFEB-2788B837D63A}"/>
                  </a:ext>
                </a:extLst>
              </p:cNvPr>
              <p:cNvSpPr>
                <a:spLocks/>
              </p:cNvSpPr>
              <p:nvPr/>
            </p:nvSpPr>
            <p:spPr bwMode="auto">
              <a:xfrm>
                <a:off x="2455" y="1465"/>
                <a:ext cx="171" cy="181"/>
              </a:xfrm>
              <a:custGeom>
                <a:avLst/>
                <a:gdLst>
                  <a:gd name="T0" fmla="*/ 244 w 276"/>
                  <a:gd name="T1" fmla="*/ 265 h 292"/>
                  <a:gd name="T2" fmla="*/ 244 w 276"/>
                  <a:gd name="T3" fmla="*/ 265 h 292"/>
                  <a:gd name="T4" fmla="*/ 244 w 276"/>
                  <a:gd name="T5" fmla="*/ 132 h 292"/>
                  <a:gd name="T6" fmla="*/ 236 w 276"/>
                  <a:gd name="T7" fmla="*/ 90 h 292"/>
                  <a:gd name="T8" fmla="*/ 213 w 276"/>
                  <a:gd name="T9" fmla="*/ 57 h 292"/>
                  <a:gd name="T10" fmla="*/ 179 w 276"/>
                  <a:gd name="T11" fmla="*/ 34 h 292"/>
                  <a:gd name="T12" fmla="*/ 164 w 276"/>
                  <a:gd name="T13" fmla="*/ 29 h 292"/>
                  <a:gd name="T14" fmla="*/ 164 w 276"/>
                  <a:gd name="T15" fmla="*/ 27 h 292"/>
                  <a:gd name="T16" fmla="*/ 138 w 276"/>
                  <a:gd name="T17" fmla="*/ 0 h 292"/>
                  <a:gd name="T18" fmla="*/ 111 w 276"/>
                  <a:gd name="T19" fmla="*/ 27 h 292"/>
                  <a:gd name="T20" fmla="*/ 111 w 276"/>
                  <a:gd name="T21" fmla="*/ 29 h 292"/>
                  <a:gd name="T22" fmla="*/ 96 w 276"/>
                  <a:gd name="T23" fmla="*/ 34 h 292"/>
                  <a:gd name="T24" fmla="*/ 63 w 276"/>
                  <a:gd name="T25" fmla="*/ 57 h 292"/>
                  <a:gd name="T26" fmla="*/ 40 w 276"/>
                  <a:gd name="T27" fmla="*/ 90 h 292"/>
                  <a:gd name="T28" fmla="*/ 31 w 276"/>
                  <a:gd name="T29" fmla="*/ 132 h 292"/>
                  <a:gd name="T30" fmla="*/ 31 w 276"/>
                  <a:gd name="T31" fmla="*/ 265 h 292"/>
                  <a:gd name="T32" fmla="*/ 0 w 276"/>
                  <a:gd name="T33" fmla="*/ 265 h 292"/>
                  <a:gd name="T34" fmla="*/ 0 w 276"/>
                  <a:gd name="T35" fmla="*/ 292 h 292"/>
                  <a:gd name="T36" fmla="*/ 31 w 276"/>
                  <a:gd name="T37" fmla="*/ 292 h 292"/>
                  <a:gd name="T38" fmla="*/ 244 w 276"/>
                  <a:gd name="T39" fmla="*/ 292 h 292"/>
                  <a:gd name="T40" fmla="*/ 276 w 276"/>
                  <a:gd name="T41" fmla="*/ 292 h 292"/>
                  <a:gd name="T42" fmla="*/ 276 w 276"/>
                  <a:gd name="T43" fmla="*/ 265 h 292"/>
                  <a:gd name="T44" fmla="*/ 244 w 276"/>
                  <a:gd name="T45" fmla="*/ 26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6" h="292">
                    <a:moveTo>
                      <a:pt x="244" y="265"/>
                    </a:moveTo>
                    <a:lnTo>
                      <a:pt x="244" y="265"/>
                    </a:lnTo>
                    <a:lnTo>
                      <a:pt x="244" y="132"/>
                    </a:lnTo>
                    <a:cubicBezTo>
                      <a:pt x="244" y="117"/>
                      <a:pt x="242" y="103"/>
                      <a:pt x="236" y="90"/>
                    </a:cubicBezTo>
                    <a:cubicBezTo>
                      <a:pt x="230" y="78"/>
                      <a:pt x="223" y="66"/>
                      <a:pt x="213" y="57"/>
                    </a:cubicBezTo>
                    <a:cubicBezTo>
                      <a:pt x="203" y="47"/>
                      <a:pt x="192" y="39"/>
                      <a:pt x="179" y="34"/>
                    </a:cubicBezTo>
                    <a:cubicBezTo>
                      <a:pt x="174" y="32"/>
                      <a:pt x="169" y="30"/>
                      <a:pt x="164" y="29"/>
                    </a:cubicBezTo>
                    <a:cubicBezTo>
                      <a:pt x="164" y="28"/>
                      <a:pt x="164" y="28"/>
                      <a:pt x="164" y="27"/>
                    </a:cubicBezTo>
                    <a:cubicBezTo>
                      <a:pt x="164" y="12"/>
                      <a:pt x="153" y="0"/>
                      <a:pt x="138" y="0"/>
                    </a:cubicBezTo>
                    <a:cubicBezTo>
                      <a:pt x="123" y="0"/>
                      <a:pt x="111" y="12"/>
                      <a:pt x="111" y="27"/>
                    </a:cubicBezTo>
                    <a:cubicBezTo>
                      <a:pt x="111" y="28"/>
                      <a:pt x="111" y="28"/>
                      <a:pt x="111" y="29"/>
                    </a:cubicBezTo>
                    <a:cubicBezTo>
                      <a:pt x="106" y="30"/>
                      <a:pt x="101" y="32"/>
                      <a:pt x="96" y="34"/>
                    </a:cubicBezTo>
                    <a:cubicBezTo>
                      <a:pt x="83" y="39"/>
                      <a:pt x="72" y="47"/>
                      <a:pt x="63" y="57"/>
                    </a:cubicBezTo>
                    <a:cubicBezTo>
                      <a:pt x="53" y="66"/>
                      <a:pt x="45" y="78"/>
                      <a:pt x="40" y="90"/>
                    </a:cubicBezTo>
                    <a:cubicBezTo>
                      <a:pt x="34" y="103"/>
                      <a:pt x="31" y="117"/>
                      <a:pt x="31" y="132"/>
                    </a:cubicBezTo>
                    <a:lnTo>
                      <a:pt x="31" y="265"/>
                    </a:lnTo>
                    <a:lnTo>
                      <a:pt x="0" y="265"/>
                    </a:lnTo>
                    <a:lnTo>
                      <a:pt x="0" y="292"/>
                    </a:lnTo>
                    <a:lnTo>
                      <a:pt x="31" y="292"/>
                    </a:lnTo>
                    <a:lnTo>
                      <a:pt x="244" y="292"/>
                    </a:lnTo>
                    <a:lnTo>
                      <a:pt x="276" y="292"/>
                    </a:lnTo>
                    <a:lnTo>
                      <a:pt x="276" y="265"/>
                    </a:lnTo>
                    <a:lnTo>
                      <a:pt x="244" y="265"/>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50" name="Group 49">
            <a:extLst>
              <a:ext uri="{FF2B5EF4-FFF2-40B4-BE49-F238E27FC236}">
                <a16:creationId xmlns:a16="http://schemas.microsoft.com/office/drawing/2014/main" id="{8B96C49E-C838-49B5-9111-A5CBC13C42B2}"/>
              </a:ext>
            </a:extLst>
          </p:cNvPr>
          <p:cNvGrpSpPr/>
          <p:nvPr/>
        </p:nvGrpSpPr>
        <p:grpSpPr>
          <a:xfrm>
            <a:off x="588262" y="3765916"/>
            <a:ext cx="515791" cy="515791"/>
            <a:chOff x="588262" y="3903493"/>
            <a:chExt cx="515791" cy="515791"/>
          </a:xfrm>
        </p:grpSpPr>
        <p:sp>
          <p:nvSpPr>
            <p:cNvPr id="51" name="Oval 50">
              <a:extLst>
                <a:ext uri="{FF2B5EF4-FFF2-40B4-BE49-F238E27FC236}">
                  <a16:creationId xmlns:a16="http://schemas.microsoft.com/office/drawing/2014/main" id="{9A8C4D61-7282-485A-85C6-A0CA134015B2}"/>
                </a:ext>
              </a:extLst>
            </p:cNvPr>
            <p:cNvSpPr/>
            <p:nvPr/>
          </p:nvSpPr>
          <p:spPr bwMode="auto">
            <a:xfrm>
              <a:off x="588262" y="3903493"/>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2" name="Group 51">
              <a:extLst>
                <a:ext uri="{FF2B5EF4-FFF2-40B4-BE49-F238E27FC236}">
                  <a16:creationId xmlns:a16="http://schemas.microsoft.com/office/drawing/2014/main" id="{71E2CCDB-182F-4CAD-AAF2-D1A1BF0E97F9}"/>
                </a:ext>
              </a:extLst>
            </p:cNvPr>
            <p:cNvGrpSpPr/>
            <p:nvPr/>
          </p:nvGrpSpPr>
          <p:grpSpPr>
            <a:xfrm>
              <a:off x="681215" y="3998796"/>
              <a:ext cx="325183" cy="325183"/>
              <a:chOff x="2454275" y="4329113"/>
              <a:chExt cx="419100" cy="419100"/>
            </a:xfrm>
          </p:grpSpPr>
          <p:sp>
            <p:nvSpPr>
              <p:cNvPr id="53" name="Freeform 37">
                <a:extLst>
                  <a:ext uri="{FF2B5EF4-FFF2-40B4-BE49-F238E27FC236}">
                    <a16:creationId xmlns:a16="http://schemas.microsoft.com/office/drawing/2014/main" id="{93115095-5057-4792-BB6B-1F1680388BDB}"/>
                  </a:ext>
                </a:extLst>
              </p:cNvPr>
              <p:cNvSpPr>
                <a:spLocks noEditPoints="1"/>
              </p:cNvSpPr>
              <p:nvPr/>
            </p:nvSpPr>
            <p:spPr bwMode="auto">
              <a:xfrm>
                <a:off x="2454275" y="4329113"/>
                <a:ext cx="419100" cy="41910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8">
                <a:extLst>
                  <a:ext uri="{FF2B5EF4-FFF2-40B4-BE49-F238E27FC236}">
                    <a16:creationId xmlns:a16="http://schemas.microsoft.com/office/drawing/2014/main" id="{F6DAC8B4-0283-4F7E-83B0-55C7DE425B59}"/>
                  </a:ext>
                </a:extLst>
              </p:cNvPr>
              <p:cNvSpPr>
                <a:spLocks/>
              </p:cNvSpPr>
              <p:nvPr/>
            </p:nvSpPr>
            <p:spPr bwMode="auto">
              <a:xfrm>
                <a:off x="2549525" y="4449763"/>
                <a:ext cx="228600" cy="173038"/>
              </a:xfrm>
              <a:custGeom>
                <a:avLst/>
                <a:gdLst>
                  <a:gd name="T0" fmla="*/ 76 w 232"/>
                  <a:gd name="T1" fmla="*/ 137 h 175"/>
                  <a:gd name="T2" fmla="*/ 76 w 232"/>
                  <a:gd name="T3" fmla="*/ 137 h 175"/>
                  <a:gd name="T4" fmla="*/ 19 w 232"/>
                  <a:gd name="T5" fmla="*/ 80 h 175"/>
                  <a:gd name="T6" fmla="*/ 0 w 232"/>
                  <a:gd name="T7" fmla="*/ 99 h 175"/>
                  <a:gd name="T8" fmla="*/ 76 w 232"/>
                  <a:gd name="T9" fmla="*/ 175 h 175"/>
                  <a:gd name="T10" fmla="*/ 232 w 232"/>
                  <a:gd name="T11" fmla="*/ 19 h 175"/>
                  <a:gd name="T12" fmla="*/ 213 w 232"/>
                  <a:gd name="T13" fmla="*/ 0 h 175"/>
                  <a:gd name="T14" fmla="*/ 76 w 232"/>
                  <a:gd name="T15" fmla="*/ 137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75">
                    <a:moveTo>
                      <a:pt x="76" y="137"/>
                    </a:moveTo>
                    <a:lnTo>
                      <a:pt x="76" y="137"/>
                    </a:lnTo>
                    <a:lnTo>
                      <a:pt x="19" y="80"/>
                    </a:lnTo>
                    <a:lnTo>
                      <a:pt x="0" y="99"/>
                    </a:lnTo>
                    <a:lnTo>
                      <a:pt x="76" y="175"/>
                    </a:lnTo>
                    <a:lnTo>
                      <a:pt x="232" y="19"/>
                    </a:lnTo>
                    <a:lnTo>
                      <a:pt x="213" y="0"/>
                    </a:lnTo>
                    <a:lnTo>
                      <a:pt x="76" y="137"/>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 name="Title 1">
            <a:extLst>
              <a:ext uri="{FF2B5EF4-FFF2-40B4-BE49-F238E27FC236}">
                <a16:creationId xmlns:a16="http://schemas.microsoft.com/office/drawing/2014/main" id="{505C2A19-5D51-484C-BFB9-05BF63A70DF8}"/>
              </a:ext>
            </a:extLst>
          </p:cNvPr>
          <p:cNvSpPr>
            <a:spLocks noGrp="1"/>
          </p:cNvSpPr>
          <p:nvPr>
            <p:ph type="title"/>
          </p:nvPr>
        </p:nvSpPr>
        <p:spPr>
          <a:xfrm>
            <a:off x="509887" y="355651"/>
            <a:ext cx="4079530" cy="1292662"/>
          </a:xfrm>
        </p:spPr>
        <p:txBody>
          <a:bodyPr/>
          <a:lstStyle/>
          <a:p>
            <a:r>
              <a:rPr lang="en-US"/>
              <a:t>identify and reward top performers amongst your workers</a:t>
            </a:r>
          </a:p>
        </p:txBody>
      </p:sp>
      <p:sp>
        <p:nvSpPr>
          <p:cNvPr id="31" name="Text Placeholder 2">
            <a:extLst>
              <a:ext uri="{FF2B5EF4-FFF2-40B4-BE49-F238E27FC236}">
                <a16:creationId xmlns:a16="http://schemas.microsoft.com/office/drawing/2014/main" id="{5C944D18-A24E-024D-A098-D87D6AF721F1}"/>
              </a:ext>
            </a:extLst>
          </p:cNvPr>
          <p:cNvSpPr txBox="1">
            <a:spLocks/>
          </p:cNvSpPr>
          <p:nvPr/>
        </p:nvSpPr>
        <p:spPr>
          <a:xfrm>
            <a:off x="1359311" y="2089241"/>
            <a:ext cx="3038785" cy="2082621"/>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800"/>
              </a:spcAft>
              <a:buNone/>
            </a:pPr>
            <a:r>
              <a:rPr lang="en-US" sz="1800"/>
              <a:t>Activity and Trend reports and dashboards</a:t>
            </a:r>
          </a:p>
          <a:p>
            <a:pPr marL="0" indent="0">
              <a:spcBef>
                <a:spcPts val="0"/>
              </a:spcBef>
              <a:spcAft>
                <a:spcPts val="3800"/>
              </a:spcAft>
              <a:buNone/>
            </a:pPr>
            <a:r>
              <a:rPr lang="en-US" sz="1800"/>
              <a:t>Leaderboards</a:t>
            </a:r>
          </a:p>
          <a:p>
            <a:pPr marL="0" indent="0">
              <a:spcBef>
                <a:spcPts val="0"/>
              </a:spcBef>
              <a:spcAft>
                <a:spcPts val="3800"/>
              </a:spcAft>
              <a:buNone/>
            </a:pPr>
            <a:r>
              <a:rPr lang="en-US" sz="1800"/>
              <a:t>Gamify the performance</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691" y="1371560"/>
            <a:ext cx="6949440" cy="3907536"/>
          </a:xfrm>
          <a:prstGeom prst="rect">
            <a:avLst/>
          </a:prstGeom>
        </p:spPr>
      </p:pic>
    </p:spTree>
    <p:extLst>
      <p:ext uri="{BB962C8B-B14F-4D97-AF65-F5344CB8AC3E}">
        <p14:creationId xmlns:p14="http://schemas.microsoft.com/office/powerpoint/2010/main" val="42088141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B42AA8B-3EAF-4BB5-AC04-05438DCEB6BE}"/>
              </a:ext>
            </a:extLst>
          </p:cNvPr>
          <p:cNvGrpSpPr/>
          <p:nvPr/>
        </p:nvGrpSpPr>
        <p:grpSpPr>
          <a:xfrm>
            <a:off x="588262" y="2103698"/>
            <a:ext cx="515791" cy="515791"/>
            <a:chOff x="588262" y="1403109"/>
            <a:chExt cx="515791" cy="515791"/>
          </a:xfrm>
        </p:grpSpPr>
        <p:sp>
          <p:nvSpPr>
            <p:cNvPr id="32" name="Oval 31">
              <a:extLst>
                <a:ext uri="{FF2B5EF4-FFF2-40B4-BE49-F238E27FC236}">
                  <a16:creationId xmlns:a16="http://schemas.microsoft.com/office/drawing/2014/main" id="{70230CB4-9F1B-4143-812C-ED9480478BA5}"/>
                </a:ext>
              </a:extLst>
            </p:cNvPr>
            <p:cNvSpPr/>
            <p:nvPr/>
          </p:nvSpPr>
          <p:spPr bwMode="auto">
            <a:xfrm>
              <a:off x="588262" y="1403109"/>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3" name="Group 66">
              <a:extLst>
                <a:ext uri="{FF2B5EF4-FFF2-40B4-BE49-F238E27FC236}">
                  <a16:creationId xmlns:a16="http://schemas.microsoft.com/office/drawing/2014/main" id="{5ACB42CE-96EF-405F-AFA8-9195E6A8C487}"/>
                </a:ext>
              </a:extLst>
            </p:cNvPr>
            <p:cNvGrpSpPr>
              <a:grpSpLocks noChangeAspect="1"/>
            </p:cNvGrpSpPr>
            <p:nvPr/>
          </p:nvGrpSpPr>
          <p:grpSpPr bwMode="auto">
            <a:xfrm>
              <a:off x="697768" y="1514095"/>
              <a:ext cx="296776" cy="296776"/>
              <a:chOff x="6755" y="1452"/>
              <a:chExt cx="248" cy="248"/>
            </a:xfrm>
          </p:grpSpPr>
          <p:sp>
            <p:nvSpPr>
              <p:cNvPr id="34" name="Freeform 67">
                <a:extLst>
                  <a:ext uri="{FF2B5EF4-FFF2-40B4-BE49-F238E27FC236}">
                    <a16:creationId xmlns:a16="http://schemas.microsoft.com/office/drawing/2014/main" id="{D521AB32-BE66-4CD4-9570-1082B19CDF82}"/>
                  </a:ext>
                </a:extLst>
              </p:cNvPr>
              <p:cNvSpPr>
                <a:spLocks/>
              </p:cNvSpPr>
              <p:nvPr/>
            </p:nvSpPr>
            <p:spPr bwMode="auto">
              <a:xfrm>
                <a:off x="6755" y="1452"/>
                <a:ext cx="248" cy="24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8">
                <a:extLst>
                  <a:ext uri="{FF2B5EF4-FFF2-40B4-BE49-F238E27FC236}">
                    <a16:creationId xmlns:a16="http://schemas.microsoft.com/office/drawing/2014/main" id="{43ED9540-97EB-4313-8CE7-C4CC5F0EC541}"/>
                  </a:ext>
                </a:extLst>
              </p:cNvPr>
              <p:cNvSpPr>
                <a:spLocks/>
              </p:cNvSpPr>
              <p:nvPr/>
            </p:nvSpPr>
            <p:spPr bwMode="auto">
              <a:xfrm>
                <a:off x="6854" y="1506"/>
                <a:ext cx="95" cy="95"/>
              </a:xfrm>
              <a:custGeom>
                <a:avLst/>
                <a:gdLst>
                  <a:gd name="T0" fmla="*/ 76 w 153"/>
                  <a:gd name="T1" fmla="*/ 96 h 153"/>
                  <a:gd name="T2" fmla="*/ 76 w 153"/>
                  <a:gd name="T3" fmla="*/ 96 h 153"/>
                  <a:gd name="T4" fmla="*/ 80 w 153"/>
                  <a:gd name="T5" fmla="*/ 113 h 153"/>
                  <a:gd name="T6" fmla="*/ 77 w 153"/>
                  <a:gd name="T7" fmla="*/ 129 h 153"/>
                  <a:gd name="T8" fmla="*/ 68 w 153"/>
                  <a:gd name="T9" fmla="*/ 142 h 153"/>
                  <a:gd name="T10" fmla="*/ 55 w 153"/>
                  <a:gd name="T11" fmla="*/ 150 h 153"/>
                  <a:gd name="T12" fmla="*/ 40 w 153"/>
                  <a:gd name="T13" fmla="*/ 153 h 153"/>
                  <a:gd name="T14" fmla="*/ 24 w 153"/>
                  <a:gd name="T15" fmla="*/ 150 h 153"/>
                  <a:gd name="T16" fmla="*/ 12 w 153"/>
                  <a:gd name="T17" fmla="*/ 142 h 153"/>
                  <a:gd name="T18" fmla="*/ 3 w 153"/>
                  <a:gd name="T19" fmla="*/ 129 h 153"/>
                  <a:gd name="T20" fmla="*/ 0 w 153"/>
                  <a:gd name="T21" fmla="*/ 113 h 153"/>
                  <a:gd name="T22" fmla="*/ 3 w 153"/>
                  <a:gd name="T23" fmla="*/ 98 h 153"/>
                  <a:gd name="T24" fmla="*/ 12 w 153"/>
                  <a:gd name="T25" fmla="*/ 85 h 153"/>
                  <a:gd name="T26" fmla="*/ 24 w 153"/>
                  <a:gd name="T27" fmla="*/ 76 h 153"/>
                  <a:gd name="T28" fmla="*/ 40 w 153"/>
                  <a:gd name="T29" fmla="*/ 73 h 153"/>
                  <a:gd name="T30" fmla="*/ 57 w 153"/>
                  <a:gd name="T31" fmla="*/ 77 h 153"/>
                  <a:gd name="T32" fmla="*/ 57 w 153"/>
                  <a:gd name="T33" fmla="*/ 77 h 153"/>
                  <a:gd name="T34" fmla="*/ 134 w 153"/>
                  <a:gd name="T35" fmla="*/ 0 h 153"/>
                  <a:gd name="T36" fmla="*/ 153 w 153"/>
                  <a:gd name="T37" fmla="*/ 19 h 153"/>
                  <a:gd name="T38" fmla="*/ 76 w 153"/>
                  <a:gd name="T39" fmla="*/ 96 h 153"/>
                  <a:gd name="T40" fmla="*/ 76 w 153"/>
                  <a:gd name="T41"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53">
                    <a:moveTo>
                      <a:pt x="76" y="96"/>
                    </a:moveTo>
                    <a:lnTo>
                      <a:pt x="76" y="96"/>
                    </a:lnTo>
                    <a:cubicBezTo>
                      <a:pt x="78" y="101"/>
                      <a:pt x="80" y="107"/>
                      <a:pt x="80" y="113"/>
                    </a:cubicBezTo>
                    <a:cubicBezTo>
                      <a:pt x="80" y="119"/>
                      <a:pt x="79" y="124"/>
                      <a:pt x="77" y="129"/>
                    </a:cubicBezTo>
                    <a:cubicBezTo>
                      <a:pt x="75" y="134"/>
                      <a:pt x="72" y="138"/>
                      <a:pt x="68" y="142"/>
                    </a:cubicBezTo>
                    <a:cubicBezTo>
                      <a:pt x="65" y="145"/>
                      <a:pt x="60" y="148"/>
                      <a:pt x="55" y="150"/>
                    </a:cubicBezTo>
                    <a:cubicBezTo>
                      <a:pt x="51" y="152"/>
                      <a:pt x="45" y="153"/>
                      <a:pt x="40" y="153"/>
                    </a:cubicBezTo>
                    <a:cubicBezTo>
                      <a:pt x="34" y="153"/>
                      <a:pt x="29" y="152"/>
                      <a:pt x="24" y="150"/>
                    </a:cubicBezTo>
                    <a:cubicBezTo>
                      <a:pt x="19" y="148"/>
                      <a:pt x="15" y="145"/>
                      <a:pt x="12" y="142"/>
                    </a:cubicBezTo>
                    <a:cubicBezTo>
                      <a:pt x="8" y="138"/>
                      <a:pt x="5" y="134"/>
                      <a:pt x="3" y="129"/>
                    </a:cubicBezTo>
                    <a:cubicBezTo>
                      <a:pt x="1" y="124"/>
                      <a:pt x="0" y="119"/>
                      <a:pt x="0" y="113"/>
                    </a:cubicBezTo>
                    <a:cubicBezTo>
                      <a:pt x="0" y="108"/>
                      <a:pt x="1" y="102"/>
                      <a:pt x="3" y="98"/>
                    </a:cubicBezTo>
                    <a:cubicBezTo>
                      <a:pt x="5" y="93"/>
                      <a:pt x="8" y="88"/>
                      <a:pt x="12" y="85"/>
                    </a:cubicBezTo>
                    <a:cubicBezTo>
                      <a:pt x="15" y="81"/>
                      <a:pt x="19" y="78"/>
                      <a:pt x="24" y="76"/>
                    </a:cubicBezTo>
                    <a:cubicBezTo>
                      <a:pt x="29" y="74"/>
                      <a:pt x="34" y="73"/>
                      <a:pt x="40" y="73"/>
                    </a:cubicBezTo>
                    <a:cubicBezTo>
                      <a:pt x="46" y="73"/>
                      <a:pt x="52" y="75"/>
                      <a:pt x="57" y="77"/>
                    </a:cubicBezTo>
                    <a:lnTo>
                      <a:pt x="57" y="77"/>
                    </a:lnTo>
                    <a:lnTo>
                      <a:pt x="134" y="0"/>
                    </a:lnTo>
                    <a:lnTo>
                      <a:pt x="153" y="19"/>
                    </a:lnTo>
                    <a:lnTo>
                      <a:pt x="76" y="96"/>
                    </a:lnTo>
                    <a:lnTo>
                      <a:pt x="76" y="96"/>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69">
                <a:extLst>
                  <a:ext uri="{FF2B5EF4-FFF2-40B4-BE49-F238E27FC236}">
                    <a16:creationId xmlns:a16="http://schemas.microsoft.com/office/drawing/2014/main" id="{DAA35A82-33E1-4F6C-9146-C98D2A54CC6D}"/>
                  </a:ext>
                </a:extLst>
              </p:cNvPr>
              <p:cNvSpPr>
                <a:spLocks/>
              </p:cNvSpPr>
              <p:nvPr/>
            </p:nvSpPr>
            <p:spPr bwMode="auto">
              <a:xfrm>
                <a:off x="6788" y="1486"/>
                <a:ext cx="129" cy="155"/>
              </a:xfrm>
              <a:custGeom>
                <a:avLst/>
                <a:gdLst>
                  <a:gd name="T0" fmla="*/ 196 w 207"/>
                  <a:gd name="T1" fmla="*/ 37 h 250"/>
                  <a:gd name="T2" fmla="*/ 196 w 207"/>
                  <a:gd name="T3" fmla="*/ 37 h 250"/>
                  <a:gd name="T4" fmla="*/ 146 w 207"/>
                  <a:gd name="T5" fmla="*/ 26 h 250"/>
                  <a:gd name="T6" fmla="*/ 115 w 207"/>
                  <a:gd name="T7" fmla="*/ 30 h 250"/>
                  <a:gd name="T8" fmla="*/ 86 w 207"/>
                  <a:gd name="T9" fmla="*/ 43 h 250"/>
                  <a:gd name="T10" fmla="*/ 62 w 207"/>
                  <a:gd name="T11" fmla="*/ 61 h 250"/>
                  <a:gd name="T12" fmla="*/ 43 w 207"/>
                  <a:gd name="T13" fmla="*/ 86 h 250"/>
                  <a:gd name="T14" fmla="*/ 31 w 207"/>
                  <a:gd name="T15" fmla="*/ 114 h 250"/>
                  <a:gd name="T16" fmla="*/ 27 w 207"/>
                  <a:gd name="T17" fmla="*/ 146 h 250"/>
                  <a:gd name="T18" fmla="*/ 36 w 207"/>
                  <a:gd name="T19" fmla="*/ 192 h 250"/>
                  <a:gd name="T20" fmla="*/ 62 w 207"/>
                  <a:gd name="T21" fmla="*/ 231 h 250"/>
                  <a:gd name="T22" fmla="*/ 43 w 207"/>
                  <a:gd name="T23" fmla="*/ 250 h 250"/>
                  <a:gd name="T24" fmla="*/ 11 w 207"/>
                  <a:gd name="T25" fmla="*/ 202 h 250"/>
                  <a:gd name="T26" fmla="*/ 0 w 207"/>
                  <a:gd name="T27" fmla="*/ 146 h 250"/>
                  <a:gd name="T28" fmla="*/ 5 w 207"/>
                  <a:gd name="T29" fmla="*/ 107 h 250"/>
                  <a:gd name="T30" fmla="*/ 20 w 207"/>
                  <a:gd name="T31" fmla="*/ 72 h 250"/>
                  <a:gd name="T32" fmla="*/ 43 w 207"/>
                  <a:gd name="T33" fmla="*/ 43 h 250"/>
                  <a:gd name="T34" fmla="*/ 73 w 207"/>
                  <a:gd name="T35" fmla="*/ 20 h 250"/>
                  <a:gd name="T36" fmla="*/ 108 w 207"/>
                  <a:gd name="T37" fmla="*/ 5 h 250"/>
                  <a:gd name="T38" fmla="*/ 147 w 207"/>
                  <a:gd name="T39" fmla="*/ 0 h 250"/>
                  <a:gd name="T40" fmla="*/ 178 w 207"/>
                  <a:gd name="T41" fmla="*/ 3 h 250"/>
                  <a:gd name="T42" fmla="*/ 207 w 207"/>
                  <a:gd name="T43" fmla="*/ 13 h 250"/>
                  <a:gd name="T44" fmla="*/ 196 w 207"/>
                  <a:gd name="T45" fmla="*/ 3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250">
                    <a:moveTo>
                      <a:pt x="196" y="37"/>
                    </a:moveTo>
                    <a:lnTo>
                      <a:pt x="196" y="37"/>
                    </a:lnTo>
                    <a:cubicBezTo>
                      <a:pt x="180" y="30"/>
                      <a:pt x="163" y="26"/>
                      <a:pt x="146" y="26"/>
                    </a:cubicBezTo>
                    <a:cubicBezTo>
                      <a:pt x="135" y="26"/>
                      <a:pt x="125" y="28"/>
                      <a:pt x="115" y="30"/>
                    </a:cubicBezTo>
                    <a:cubicBezTo>
                      <a:pt x="104" y="33"/>
                      <a:pt x="95" y="37"/>
                      <a:pt x="86" y="43"/>
                    </a:cubicBezTo>
                    <a:cubicBezTo>
                      <a:pt x="77" y="48"/>
                      <a:pt x="69" y="54"/>
                      <a:pt x="62" y="61"/>
                    </a:cubicBezTo>
                    <a:cubicBezTo>
                      <a:pt x="55" y="69"/>
                      <a:pt x="48" y="77"/>
                      <a:pt x="43" y="86"/>
                    </a:cubicBezTo>
                    <a:cubicBezTo>
                      <a:pt x="38" y="95"/>
                      <a:pt x="34" y="104"/>
                      <a:pt x="31" y="114"/>
                    </a:cubicBezTo>
                    <a:cubicBezTo>
                      <a:pt x="28" y="125"/>
                      <a:pt x="27" y="135"/>
                      <a:pt x="27" y="146"/>
                    </a:cubicBezTo>
                    <a:cubicBezTo>
                      <a:pt x="27" y="162"/>
                      <a:pt x="30" y="177"/>
                      <a:pt x="36" y="192"/>
                    </a:cubicBezTo>
                    <a:cubicBezTo>
                      <a:pt x="42" y="207"/>
                      <a:pt x="51" y="220"/>
                      <a:pt x="62" y="231"/>
                    </a:cubicBezTo>
                    <a:lnTo>
                      <a:pt x="43" y="250"/>
                    </a:lnTo>
                    <a:cubicBezTo>
                      <a:pt x="29" y="236"/>
                      <a:pt x="19" y="220"/>
                      <a:pt x="11" y="202"/>
                    </a:cubicBezTo>
                    <a:cubicBezTo>
                      <a:pt x="4" y="184"/>
                      <a:pt x="0" y="166"/>
                      <a:pt x="0" y="146"/>
                    </a:cubicBezTo>
                    <a:cubicBezTo>
                      <a:pt x="0" y="133"/>
                      <a:pt x="2" y="120"/>
                      <a:pt x="5" y="107"/>
                    </a:cubicBezTo>
                    <a:cubicBezTo>
                      <a:pt x="9" y="95"/>
                      <a:pt x="14" y="83"/>
                      <a:pt x="20" y="72"/>
                    </a:cubicBezTo>
                    <a:cubicBezTo>
                      <a:pt x="27" y="61"/>
                      <a:pt x="34" y="52"/>
                      <a:pt x="43" y="43"/>
                    </a:cubicBezTo>
                    <a:cubicBezTo>
                      <a:pt x="52" y="34"/>
                      <a:pt x="62" y="26"/>
                      <a:pt x="73" y="20"/>
                    </a:cubicBezTo>
                    <a:cubicBezTo>
                      <a:pt x="83" y="13"/>
                      <a:pt x="95" y="9"/>
                      <a:pt x="108" y="5"/>
                    </a:cubicBezTo>
                    <a:cubicBezTo>
                      <a:pt x="120" y="2"/>
                      <a:pt x="133" y="0"/>
                      <a:pt x="147" y="0"/>
                    </a:cubicBezTo>
                    <a:cubicBezTo>
                      <a:pt x="157" y="0"/>
                      <a:pt x="167" y="1"/>
                      <a:pt x="178" y="3"/>
                    </a:cubicBezTo>
                    <a:cubicBezTo>
                      <a:pt x="188" y="5"/>
                      <a:pt x="197" y="9"/>
                      <a:pt x="207" y="13"/>
                    </a:cubicBezTo>
                    <a:lnTo>
                      <a:pt x="196" y="3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70">
                <a:extLst>
                  <a:ext uri="{FF2B5EF4-FFF2-40B4-BE49-F238E27FC236}">
                    <a16:creationId xmlns:a16="http://schemas.microsoft.com/office/drawing/2014/main" id="{D43C905B-6CAB-44B6-9FCC-B263FE26DD25}"/>
                  </a:ext>
                </a:extLst>
              </p:cNvPr>
              <p:cNvSpPr>
                <a:spLocks/>
              </p:cNvSpPr>
              <p:nvPr/>
            </p:nvSpPr>
            <p:spPr bwMode="auto">
              <a:xfrm>
                <a:off x="6932" y="1539"/>
                <a:ext cx="38" cy="102"/>
              </a:xfrm>
              <a:custGeom>
                <a:avLst/>
                <a:gdLst>
                  <a:gd name="T0" fmla="*/ 48 w 61"/>
                  <a:gd name="T1" fmla="*/ 0 h 164"/>
                  <a:gd name="T2" fmla="*/ 48 w 61"/>
                  <a:gd name="T3" fmla="*/ 0 h 164"/>
                  <a:gd name="T4" fmla="*/ 58 w 61"/>
                  <a:gd name="T5" fmla="*/ 29 h 164"/>
                  <a:gd name="T6" fmla="*/ 61 w 61"/>
                  <a:gd name="T7" fmla="*/ 60 h 164"/>
                  <a:gd name="T8" fmla="*/ 50 w 61"/>
                  <a:gd name="T9" fmla="*/ 116 h 164"/>
                  <a:gd name="T10" fmla="*/ 19 w 61"/>
                  <a:gd name="T11" fmla="*/ 164 h 164"/>
                  <a:gd name="T12" fmla="*/ 0 w 61"/>
                  <a:gd name="T13" fmla="*/ 145 h 164"/>
                  <a:gd name="T14" fmla="*/ 26 w 61"/>
                  <a:gd name="T15" fmla="*/ 106 h 164"/>
                  <a:gd name="T16" fmla="*/ 35 w 61"/>
                  <a:gd name="T17" fmla="*/ 61 h 164"/>
                  <a:gd name="T18" fmla="*/ 24 w 61"/>
                  <a:gd name="T19" fmla="*/ 11 h 164"/>
                  <a:gd name="T20" fmla="*/ 48 w 61"/>
                  <a:gd name="T2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64">
                    <a:moveTo>
                      <a:pt x="48" y="0"/>
                    </a:moveTo>
                    <a:lnTo>
                      <a:pt x="48" y="0"/>
                    </a:lnTo>
                    <a:cubicBezTo>
                      <a:pt x="52" y="10"/>
                      <a:pt x="56" y="19"/>
                      <a:pt x="58" y="29"/>
                    </a:cubicBezTo>
                    <a:cubicBezTo>
                      <a:pt x="60" y="40"/>
                      <a:pt x="61" y="50"/>
                      <a:pt x="61" y="60"/>
                    </a:cubicBezTo>
                    <a:cubicBezTo>
                      <a:pt x="61" y="80"/>
                      <a:pt x="57" y="98"/>
                      <a:pt x="50" y="116"/>
                    </a:cubicBezTo>
                    <a:cubicBezTo>
                      <a:pt x="43" y="134"/>
                      <a:pt x="32" y="150"/>
                      <a:pt x="19" y="164"/>
                    </a:cubicBezTo>
                    <a:lnTo>
                      <a:pt x="0" y="145"/>
                    </a:lnTo>
                    <a:cubicBezTo>
                      <a:pt x="11" y="134"/>
                      <a:pt x="20" y="121"/>
                      <a:pt x="26" y="106"/>
                    </a:cubicBezTo>
                    <a:cubicBezTo>
                      <a:pt x="32" y="92"/>
                      <a:pt x="35" y="77"/>
                      <a:pt x="35" y="61"/>
                    </a:cubicBezTo>
                    <a:cubicBezTo>
                      <a:pt x="35" y="44"/>
                      <a:pt x="31" y="27"/>
                      <a:pt x="24" y="11"/>
                    </a:cubicBezTo>
                    <a:lnTo>
                      <a:pt x="48"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71">
                <a:extLst>
                  <a:ext uri="{FF2B5EF4-FFF2-40B4-BE49-F238E27FC236}">
                    <a16:creationId xmlns:a16="http://schemas.microsoft.com/office/drawing/2014/main" id="{7CD8734B-9F5C-494E-AFD5-FABBF051F6F2}"/>
                  </a:ext>
                </a:extLst>
              </p:cNvPr>
              <p:cNvSpPr>
                <a:spLocks/>
              </p:cNvSpPr>
              <p:nvPr/>
            </p:nvSpPr>
            <p:spPr bwMode="auto">
              <a:xfrm>
                <a:off x="6854" y="1551"/>
                <a:ext cx="50" cy="51"/>
              </a:xfrm>
              <a:custGeom>
                <a:avLst/>
                <a:gdLst>
                  <a:gd name="T0" fmla="*/ 41 w 81"/>
                  <a:gd name="T1" fmla="*/ 81 h 81"/>
                  <a:gd name="T2" fmla="*/ 41 w 81"/>
                  <a:gd name="T3" fmla="*/ 81 h 81"/>
                  <a:gd name="T4" fmla="*/ 69 w 81"/>
                  <a:gd name="T5" fmla="*/ 69 h 81"/>
                  <a:gd name="T6" fmla="*/ 81 w 81"/>
                  <a:gd name="T7" fmla="*/ 40 h 81"/>
                  <a:gd name="T8" fmla="*/ 69 w 81"/>
                  <a:gd name="T9" fmla="*/ 12 h 81"/>
                  <a:gd name="T10" fmla="*/ 41 w 81"/>
                  <a:gd name="T11" fmla="*/ 0 h 81"/>
                  <a:gd name="T12" fmla="*/ 12 w 81"/>
                  <a:gd name="T13" fmla="*/ 12 h 81"/>
                  <a:gd name="T14" fmla="*/ 0 w 81"/>
                  <a:gd name="T15" fmla="*/ 40 h 81"/>
                  <a:gd name="T16" fmla="*/ 12 w 81"/>
                  <a:gd name="T17" fmla="*/ 69 h 81"/>
                  <a:gd name="T18" fmla="*/ 41 w 81"/>
                  <a:gd name="T1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81"/>
                    </a:moveTo>
                    <a:lnTo>
                      <a:pt x="41" y="81"/>
                    </a:lnTo>
                    <a:cubicBezTo>
                      <a:pt x="52" y="81"/>
                      <a:pt x="61" y="77"/>
                      <a:pt x="69" y="69"/>
                    </a:cubicBezTo>
                    <a:cubicBezTo>
                      <a:pt x="77" y="61"/>
                      <a:pt x="81" y="51"/>
                      <a:pt x="81" y="40"/>
                    </a:cubicBezTo>
                    <a:cubicBezTo>
                      <a:pt x="81" y="29"/>
                      <a:pt x="77" y="20"/>
                      <a:pt x="69" y="12"/>
                    </a:cubicBezTo>
                    <a:cubicBezTo>
                      <a:pt x="61" y="4"/>
                      <a:pt x="52" y="0"/>
                      <a:pt x="41" y="0"/>
                    </a:cubicBezTo>
                    <a:cubicBezTo>
                      <a:pt x="30" y="0"/>
                      <a:pt x="20" y="4"/>
                      <a:pt x="12" y="12"/>
                    </a:cubicBezTo>
                    <a:cubicBezTo>
                      <a:pt x="4" y="20"/>
                      <a:pt x="0" y="29"/>
                      <a:pt x="0" y="40"/>
                    </a:cubicBezTo>
                    <a:cubicBezTo>
                      <a:pt x="0" y="51"/>
                      <a:pt x="4" y="61"/>
                      <a:pt x="12" y="69"/>
                    </a:cubicBezTo>
                    <a:cubicBezTo>
                      <a:pt x="20" y="77"/>
                      <a:pt x="30" y="81"/>
                      <a:pt x="41" y="81"/>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9" name="Group 38">
            <a:extLst>
              <a:ext uri="{FF2B5EF4-FFF2-40B4-BE49-F238E27FC236}">
                <a16:creationId xmlns:a16="http://schemas.microsoft.com/office/drawing/2014/main" id="{43D09F26-3791-4876-B765-235DB5E9E2A1}"/>
              </a:ext>
            </a:extLst>
          </p:cNvPr>
          <p:cNvGrpSpPr/>
          <p:nvPr/>
        </p:nvGrpSpPr>
        <p:grpSpPr>
          <a:xfrm>
            <a:off x="588262" y="3019741"/>
            <a:ext cx="515791" cy="515791"/>
            <a:chOff x="588262" y="2290739"/>
            <a:chExt cx="515791" cy="515791"/>
          </a:xfrm>
        </p:grpSpPr>
        <p:sp>
          <p:nvSpPr>
            <p:cNvPr id="40" name="Oval 39">
              <a:extLst>
                <a:ext uri="{FF2B5EF4-FFF2-40B4-BE49-F238E27FC236}">
                  <a16:creationId xmlns:a16="http://schemas.microsoft.com/office/drawing/2014/main" id="{F87346E8-B109-484C-BDC5-EE2258F893E3}"/>
                </a:ext>
              </a:extLst>
            </p:cNvPr>
            <p:cNvSpPr/>
            <p:nvPr/>
          </p:nvSpPr>
          <p:spPr bwMode="auto">
            <a:xfrm>
              <a:off x="588262" y="2290739"/>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1" name="Group 74">
              <a:extLst>
                <a:ext uri="{FF2B5EF4-FFF2-40B4-BE49-F238E27FC236}">
                  <a16:creationId xmlns:a16="http://schemas.microsoft.com/office/drawing/2014/main" id="{16B9AE67-1E71-4FA1-97C5-3A367363A872}"/>
                </a:ext>
              </a:extLst>
            </p:cNvPr>
            <p:cNvGrpSpPr>
              <a:grpSpLocks noChangeAspect="1"/>
            </p:cNvGrpSpPr>
            <p:nvPr/>
          </p:nvGrpSpPr>
          <p:grpSpPr bwMode="auto">
            <a:xfrm>
              <a:off x="734191" y="2394410"/>
              <a:ext cx="251564" cy="308448"/>
              <a:chOff x="5039" y="1460"/>
              <a:chExt cx="199" cy="244"/>
            </a:xfrm>
          </p:grpSpPr>
          <p:sp>
            <p:nvSpPr>
              <p:cNvPr id="42" name="Freeform 75">
                <a:extLst>
                  <a:ext uri="{FF2B5EF4-FFF2-40B4-BE49-F238E27FC236}">
                    <a16:creationId xmlns:a16="http://schemas.microsoft.com/office/drawing/2014/main" id="{63D01B6C-EB04-47BA-AF92-A92D3F52BFA2}"/>
                  </a:ext>
                </a:extLst>
              </p:cNvPr>
              <p:cNvSpPr>
                <a:spLocks/>
              </p:cNvSpPr>
              <p:nvPr/>
            </p:nvSpPr>
            <p:spPr bwMode="auto">
              <a:xfrm>
                <a:off x="5039" y="1460"/>
                <a:ext cx="182" cy="244"/>
              </a:xfrm>
              <a:custGeom>
                <a:avLst/>
                <a:gdLst>
                  <a:gd name="T0" fmla="*/ 0 w 293"/>
                  <a:gd name="T1" fmla="*/ 393 h 393"/>
                  <a:gd name="T2" fmla="*/ 0 w 293"/>
                  <a:gd name="T3" fmla="*/ 393 h 393"/>
                  <a:gd name="T4" fmla="*/ 293 w 293"/>
                  <a:gd name="T5" fmla="*/ 393 h 393"/>
                  <a:gd name="T6" fmla="*/ 293 w 293"/>
                  <a:gd name="T7" fmla="*/ 202 h 393"/>
                  <a:gd name="T8" fmla="*/ 266 w 293"/>
                  <a:gd name="T9" fmla="*/ 175 h 393"/>
                  <a:gd name="T10" fmla="*/ 266 w 293"/>
                  <a:gd name="T11" fmla="*/ 0 h 393"/>
                  <a:gd name="T12" fmla="*/ 0 w 293"/>
                  <a:gd name="T13" fmla="*/ 0 h 393"/>
                  <a:gd name="T14" fmla="*/ 0 w 293"/>
                  <a:gd name="T15" fmla="*/ 393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93">
                    <a:moveTo>
                      <a:pt x="0" y="393"/>
                    </a:moveTo>
                    <a:lnTo>
                      <a:pt x="0" y="393"/>
                    </a:lnTo>
                    <a:lnTo>
                      <a:pt x="293" y="393"/>
                    </a:lnTo>
                    <a:lnTo>
                      <a:pt x="293" y="202"/>
                    </a:lnTo>
                    <a:lnTo>
                      <a:pt x="266" y="175"/>
                    </a:lnTo>
                    <a:lnTo>
                      <a:pt x="266" y="0"/>
                    </a:lnTo>
                    <a:lnTo>
                      <a:pt x="0" y="0"/>
                    </a:lnTo>
                    <a:lnTo>
                      <a:pt x="0" y="39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76">
                <a:extLst>
                  <a:ext uri="{FF2B5EF4-FFF2-40B4-BE49-F238E27FC236}">
                    <a16:creationId xmlns:a16="http://schemas.microsoft.com/office/drawing/2014/main" id="{C31B7CA3-CA34-442B-8FBA-3750EC6706ED}"/>
                  </a:ext>
                </a:extLst>
              </p:cNvPr>
              <p:cNvSpPr>
                <a:spLocks/>
              </p:cNvSpPr>
              <p:nvPr/>
            </p:nvSpPr>
            <p:spPr bwMode="auto">
              <a:xfrm>
                <a:off x="5221" y="1460"/>
                <a:ext cx="17" cy="110"/>
              </a:xfrm>
              <a:custGeom>
                <a:avLst/>
                <a:gdLst>
                  <a:gd name="T0" fmla="*/ 27 w 27"/>
                  <a:gd name="T1" fmla="*/ 0 h 177"/>
                  <a:gd name="T2" fmla="*/ 27 w 27"/>
                  <a:gd name="T3" fmla="*/ 0 h 177"/>
                  <a:gd name="T4" fmla="*/ 0 w 27"/>
                  <a:gd name="T5" fmla="*/ 0 h 177"/>
                  <a:gd name="T6" fmla="*/ 0 w 27"/>
                  <a:gd name="T7" fmla="*/ 164 h 177"/>
                  <a:gd name="T8" fmla="*/ 13 w 27"/>
                  <a:gd name="T9" fmla="*/ 177 h 177"/>
                  <a:gd name="T10" fmla="*/ 27 w 27"/>
                  <a:gd name="T11" fmla="*/ 164 h 177"/>
                  <a:gd name="T12" fmla="*/ 27 w 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27" h="177">
                    <a:moveTo>
                      <a:pt x="27" y="0"/>
                    </a:moveTo>
                    <a:lnTo>
                      <a:pt x="27" y="0"/>
                    </a:lnTo>
                    <a:lnTo>
                      <a:pt x="0" y="0"/>
                    </a:lnTo>
                    <a:lnTo>
                      <a:pt x="0" y="164"/>
                    </a:lnTo>
                    <a:lnTo>
                      <a:pt x="13" y="177"/>
                    </a:lnTo>
                    <a:lnTo>
                      <a:pt x="27" y="164"/>
                    </a:lnTo>
                    <a:lnTo>
                      <a:pt x="27"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55" name="Group 54">
            <a:extLst>
              <a:ext uri="{FF2B5EF4-FFF2-40B4-BE49-F238E27FC236}">
                <a16:creationId xmlns:a16="http://schemas.microsoft.com/office/drawing/2014/main" id="{6F5CA190-AEA7-40A2-A8AA-2BA4B9D052EC}"/>
              </a:ext>
            </a:extLst>
          </p:cNvPr>
          <p:cNvGrpSpPr/>
          <p:nvPr/>
        </p:nvGrpSpPr>
        <p:grpSpPr>
          <a:xfrm>
            <a:off x="588262" y="3870653"/>
            <a:ext cx="515791" cy="515791"/>
            <a:chOff x="588262" y="3142890"/>
            <a:chExt cx="515791" cy="515791"/>
          </a:xfrm>
        </p:grpSpPr>
        <p:sp>
          <p:nvSpPr>
            <p:cNvPr id="56" name="Oval 55">
              <a:extLst>
                <a:ext uri="{FF2B5EF4-FFF2-40B4-BE49-F238E27FC236}">
                  <a16:creationId xmlns:a16="http://schemas.microsoft.com/office/drawing/2014/main" id="{BE1F317C-6EA0-4335-A16D-B84D172AB68B}"/>
                </a:ext>
              </a:extLst>
            </p:cNvPr>
            <p:cNvSpPr/>
            <p:nvPr/>
          </p:nvSpPr>
          <p:spPr bwMode="auto">
            <a:xfrm>
              <a:off x="588262" y="3142890"/>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7" name="Group 146">
              <a:extLst>
                <a:ext uri="{FF2B5EF4-FFF2-40B4-BE49-F238E27FC236}">
                  <a16:creationId xmlns:a16="http://schemas.microsoft.com/office/drawing/2014/main" id="{095DD60A-1CF4-4745-A508-902C539DB73C}"/>
                </a:ext>
              </a:extLst>
            </p:cNvPr>
            <p:cNvGrpSpPr>
              <a:grpSpLocks noChangeAspect="1"/>
            </p:cNvGrpSpPr>
            <p:nvPr/>
          </p:nvGrpSpPr>
          <p:grpSpPr bwMode="auto">
            <a:xfrm>
              <a:off x="702301" y="3285957"/>
              <a:ext cx="283454" cy="261980"/>
              <a:chOff x="5870" y="2083"/>
              <a:chExt cx="264" cy="244"/>
            </a:xfrm>
          </p:grpSpPr>
          <p:sp>
            <p:nvSpPr>
              <p:cNvPr id="58" name="Freeform 147">
                <a:extLst>
                  <a:ext uri="{FF2B5EF4-FFF2-40B4-BE49-F238E27FC236}">
                    <a16:creationId xmlns:a16="http://schemas.microsoft.com/office/drawing/2014/main" id="{14801380-0ED5-4760-879C-6C602B4277A1}"/>
                  </a:ext>
                </a:extLst>
              </p:cNvPr>
              <p:cNvSpPr>
                <a:spLocks noEditPoints="1"/>
              </p:cNvSpPr>
              <p:nvPr/>
            </p:nvSpPr>
            <p:spPr bwMode="auto">
              <a:xfrm>
                <a:off x="5870" y="2083"/>
                <a:ext cx="264" cy="244"/>
              </a:xfrm>
              <a:custGeom>
                <a:avLst/>
                <a:gdLst>
                  <a:gd name="T0" fmla="*/ 133 w 426"/>
                  <a:gd name="T1" fmla="*/ 107 h 392"/>
                  <a:gd name="T2" fmla="*/ 133 w 426"/>
                  <a:gd name="T3" fmla="*/ 107 h 392"/>
                  <a:gd name="T4" fmla="*/ 186 w 426"/>
                  <a:gd name="T5" fmla="*/ 107 h 392"/>
                  <a:gd name="T6" fmla="*/ 186 w 426"/>
                  <a:gd name="T7" fmla="*/ 160 h 392"/>
                  <a:gd name="T8" fmla="*/ 184 w 426"/>
                  <a:gd name="T9" fmla="*/ 170 h 392"/>
                  <a:gd name="T10" fmla="*/ 178 w 426"/>
                  <a:gd name="T11" fmla="*/ 179 h 392"/>
                  <a:gd name="T12" fmla="*/ 170 w 426"/>
                  <a:gd name="T13" fmla="*/ 185 h 392"/>
                  <a:gd name="T14" fmla="*/ 159 w 426"/>
                  <a:gd name="T15" fmla="*/ 187 h 392"/>
                  <a:gd name="T16" fmla="*/ 159 w 426"/>
                  <a:gd name="T17" fmla="*/ 160 h 392"/>
                  <a:gd name="T18" fmla="*/ 133 w 426"/>
                  <a:gd name="T19" fmla="*/ 160 h 392"/>
                  <a:gd name="T20" fmla="*/ 133 w 426"/>
                  <a:gd name="T21" fmla="*/ 107 h 392"/>
                  <a:gd name="T22" fmla="*/ 239 w 426"/>
                  <a:gd name="T23" fmla="*/ 107 h 392"/>
                  <a:gd name="T24" fmla="*/ 239 w 426"/>
                  <a:gd name="T25" fmla="*/ 107 h 392"/>
                  <a:gd name="T26" fmla="*/ 293 w 426"/>
                  <a:gd name="T27" fmla="*/ 107 h 392"/>
                  <a:gd name="T28" fmla="*/ 293 w 426"/>
                  <a:gd name="T29" fmla="*/ 160 h 392"/>
                  <a:gd name="T30" fmla="*/ 291 w 426"/>
                  <a:gd name="T31" fmla="*/ 170 h 392"/>
                  <a:gd name="T32" fmla="*/ 285 w 426"/>
                  <a:gd name="T33" fmla="*/ 179 h 392"/>
                  <a:gd name="T34" fmla="*/ 277 w 426"/>
                  <a:gd name="T35" fmla="*/ 185 h 392"/>
                  <a:gd name="T36" fmla="*/ 266 w 426"/>
                  <a:gd name="T37" fmla="*/ 187 h 392"/>
                  <a:gd name="T38" fmla="*/ 266 w 426"/>
                  <a:gd name="T39" fmla="*/ 160 h 392"/>
                  <a:gd name="T40" fmla="*/ 239 w 426"/>
                  <a:gd name="T41" fmla="*/ 160 h 392"/>
                  <a:gd name="T42" fmla="*/ 239 w 426"/>
                  <a:gd name="T43" fmla="*/ 107 h 392"/>
                  <a:gd name="T44" fmla="*/ 0 w 426"/>
                  <a:gd name="T45" fmla="*/ 293 h 392"/>
                  <a:gd name="T46" fmla="*/ 0 w 426"/>
                  <a:gd name="T47" fmla="*/ 293 h 392"/>
                  <a:gd name="T48" fmla="*/ 53 w 426"/>
                  <a:gd name="T49" fmla="*/ 293 h 392"/>
                  <a:gd name="T50" fmla="*/ 53 w 426"/>
                  <a:gd name="T51" fmla="*/ 392 h 392"/>
                  <a:gd name="T52" fmla="*/ 152 w 426"/>
                  <a:gd name="T53" fmla="*/ 293 h 392"/>
                  <a:gd name="T54" fmla="*/ 426 w 426"/>
                  <a:gd name="T55" fmla="*/ 293 h 392"/>
                  <a:gd name="T56" fmla="*/ 426 w 426"/>
                  <a:gd name="T57" fmla="*/ 0 h 392"/>
                  <a:gd name="T58" fmla="*/ 0 w 426"/>
                  <a:gd name="T59" fmla="*/ 0 h 392"/>
                  <a:gd name="T60" fmla="*/ 0 w 426"/>
                  <a:gd name="T61" fmla="*/ 2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6" h="392">
                    <a:moveTo>
                      <a:pt x="133" y="107"/>
                    </a:moveTo>
                    <a:lnTo>
                      <a:pt x="133" y="107"/>
                    </a:lnTo>
                    <a:lnTo>
                      <a:pt x="186" y="107"/>
                    </a:lnTo>
                    <a:lnTo>
                      <a:pt x="186" y="160"/>
                    </a:lnTo>
                    <a:cubicBezTo>
                      <a:pt x="186" y="164"/>
                      <a:pt x="185" y="167"/>
                      <a:pt x="184" y="170"/>
                    </a:cubicBezTo>
                    <a:cubicBezTo>
                      <a:pt x="183" y="174"/>
                      <a:pt x="181" y="176"/>
                      <a:pt x="178" y="179"/>
                    </a:cubicBezTo>
                    <a:cubicBezTo>
                      <a:pt x="176" y="181"/>
                      <a:pt x="173" y="183"/>
                      <a:pt x="170" y="185"/>
                    </a:cubicBezTo>
                    <a:cubicBezTo>
                      <a:pt x="167" y="186"/>
                      <a:pt x="163" y="187"/>
                      <a:pt x="159" y="187"/>
                    </a:cubicBezTo>
                    <a:lnTo>
                      <a:pt x="159" y="160"/>
                    </a:lnTo>
                    <a:lnTo>
                      <a:pt x="133" y="160"/>
                    </a:lnTo>
                    <a:lnTo>
                      <a:pt x="133" y="107"/>
                    </a:lnTo>
                    <a:close/>
                    <a:moveTo>
                      <a:pt x="239" y="107"/>
                    </a:moveTo>
                    <a:lnTo>
                      <a:pt x="239" y="107"/>
                    </a:lnTo>
                    <a:lnTo>
                      <a:pt x="293" y="107"/>
                    </a:lnTo>
                    <a:lnTo>
                      <a:pt x="293" y="160"/>
                    </a:lnTo>
                    <a:cubicBezTo>
                      <a:pt x="293" y="164"/>
                      <a:pt x="292" y="167"/>
                      <a:pt x="291" y="170"/>
                    </a:cubicBezTo>
                    <a:cubicBezTo>
                      <a:pt x="289" y="174"/>
                      <a:pt x="287" y="176"/>
                      <a:pt x="285" y="179"/>
                    </a:cubicBezTo>
                    <a:cubicBezTo>
                      <a:pt x="283" y="181"/>
                      <a:pt x="280" y="183"/>
                      <a:pt x="277" y="185"/>
                    </a:cubicBezTo>
                    <a:cubicBezTo>
                      <a:pt x="273" y="186"/>
                      <a:pt x="270" y="187"/>
                      <a:pt x="266" y="187"/>
                    </a:cubicBezTo>
                    <a:lnTo>
                      <a:pt x="266" y="160"/>
                    </a:lnTo>
                    <a:lnTo>
                      <a:pt x="239" y="160"/>
                    </a:lnTo>
                    <a:lnTo>
                      <a:pt x="239" y="107"/>
                    </a:lnTo>
                    <a:close/>
                    <a:moveTo>
                      <a:pt x="0" y="293"/>
                    </a:moveTo>
                    <a:lnTo>
                      <a:pt x="0" y="293"/>
                    </a:lnTo>
                    <a:lnTo>
                      <a:pt x="53" y="293"/>
                    </a:lnTo>
                    <a:lnTo>
                      <a:pt x="53" y="392"/>
                    </a:lnTo>
                    <a:lnTo>
                      <a:pt x="152" y="293"/>
                    </a:lnTo>
                    <a:lnTo>
                      <a:pt x="426" y="293"/>
                    </a:lnTo>
                    <a:lnTo>
                      <a:pt x="426" y="0"/>
                    </a:lnTo>
                    <a:lnTo>
                      <a:pt x="0" y="0"/>
                    </a:lnTo>
                    <a:lnTo>
                      <a:pt x="0" y="29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48">
                <a:extLst>
                  <a:ext uri="{FF2B5EF4-FFF2-40B4-BE49-F238E27FC236}">
                    <a16:creationId xmlns:a16="http://schemas.microsoft.com/office/drawing/2014/main" id="{3DE3A935-7B3D-40DA-84F4-087BB9F7CD0C}"/>
                  </a:ext>
                </a:extLst>
              </p:cNvPr>
              <p:cNvSpPr>
                <a:spLocks/>
              </p:cNvSpPr>
              <p:nvPr/>
            </p:nvSpPr>
            <p:spPr bwMode="auto">
              <a:xfrm>
                <a:off x="5953" y="2150"/>
                <a:ext cx="32" cy="50"/>
              </a:xfrm>
              <a:custGeom>
                <a:avLst/>
                <a:gdLst>
                  <a:gd name="T0" fmla="*/ 26 w 53"/>
                  <a:gd name="T1" fmla="*/ 80 h 80"/>
                  <a:gd name="T2" fmla="*/ 26 w 53"/>
                  <a:gd name="T3" fmla="*/ 80 h 80"/>
                  <a:gd name="T4" fmla="*/ 37 w 53"/>
                  <a:gd name="T5" fmla="*/ 78 h 80"/>
                  <a:gd name="T6" fmla="*/ 45 w 53"/>
                  <a:gd name="T7" fmla="*/ 72 h 80"/>
                  <a:gd name="T8" fmla="*/ 51 w 53"/>
                  <a:gd name="T9" fmla="*/ 63 h 80"/>
                  <a:gd name="T10" fmla="*/ 53 w 53"/>
                  <a:gd name="T11" fmla="*/ 53 h 80"/>
                  <a:gd name="T12" fmla="*/ 53 w 53"/>
                  <a:gd name="T13" fmla="*/ 0 h 80"/>
                  <a:gd name="T14" fmla="*/ 0 w 53"/>
                  <a:gd name="T15" fmla="*/ 0 h 80"/>
                  <a:gd name="T16" fmla="*/ 0 w 53"/>
                  <a:gd name="T17" fmla="*/ 53 h 80"/>
                  <a:gd name="T18" fmla="*/ 26 w 53"/>
                  <a:gd name="T19" fmla="*/ 53 h 80"/>
                  <a:gd name="T20" fmla="*/ 26 w 53"/>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80">
                    <a:moveTo>
                      <a:pt x="26" y="80"/>
                    </a:moveTo>
                    <a:lnTo>
                      <a:pt x="26" y="80"/>
                    </a:lnTo>
                    <a:cubicBezTo>
                      <a:pt x="30" y="80"/>
                      <a:pt x="34" y="79"/>
                      <a:pt x="37" y="78"/>
                    </a:cubicBezTo>
                    <a:cubicBezTo>
                      <a:pt x="40" y="76"/>
                      <a:pt x="43" y="74"/>
                      <a:pt x="45" y="72"/>
                    </a:cubicBezTo>
                    <a:cubicBezTo>
                      <a:pt x="48" y="69"/>
                      <a:pt x="50" y="67"/>
                      <a:pt x="51" y="63"/>
                    </a:cubicBezTo>
                    <a:cubicBezTo>
                      <a:pt x="52" y="60"/>
                      <a:pt x="53" y="57"/>
                      <a:pt x="53" y="53"/>
                    </a:cubicBezTo>
                    <a:lnTo>
                      <a:pt x="53" y="0"/>
                    </a:lnTo>
                    <a:lnTo>
                      <a:pt x="0" y="0"/>
                    </a:lnTo>
                    <a:lnTo>
                      <a:pt x="0" y="53"/>
                    </a:lnTo>
                    <a:lnTo>
                      <a:pt x="26" y="53"/>
                    </a:lnTo>
                    <a:lnTo>
                      <a:pt x="26" y="80"/>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49">
                <a:extLst>
                  <a:ext uri="{FF2B5EF4-FFF2-40B4-BE49-F238E27FC236}">
                    <a16:creationId xmlns:a16="http://schemas.microsoft.com/office/drawing/2014/main" id="{D2CF68DB-F77E-4E02-A4D7-7C01DE5E4B01}"/>
                  </a:ext>
                </a:extLst>
              </p:cNvPr>
              <p:cNvSpPr>
                <a:spLocks/>
              </p:cNvSpPr>
              <p:nvPr/>
            </p:nvSpPr>
            <p:spPr bwMode="auto">
              <a:xfrm>
                <a:off x="6018" y="2150"/>
                <a:ext cx="34" cy="50"/>
              </a:xfrm>
              <a:custGeom>
                <a:avLst/>
                <a:gdLst>
                  <a:gd name="T0" fmla="*/ 27 w 54"/>
                  <a:gd name="T1" fmla="*/ 80 h 80"/>
                  <a:gd name="T2" fmla="*/ 27 w 54"/>
                  <a:gd name="T3" fmla="*/ 80 h 80"/>
                  <a:gd name="T4" fmla="*/ 38 w 54"/>
                  <a:gd name="T5" fmla="*/ 78 h 80"/>
                  <a:gd name="T6" fmla="*/ 46 w 54"/>
                  <a:gd name="T7" fmla="*/ 72 h 80"/>
                  <a:gd name="T8" fmla="*/ 52 w 54"/>
                  <a:gd name="T9" fmla="*/ 63 h 80"/>
                  <a:gd name="T10" fmla="*/ 54 w 54"/>
                  <a:gd name="T11" fmla="*/ 53 h 80"/>
                  <a:gd name="T12" fmla="*/ 54 w 54"/>
                  <a:gd name="T13" fmla="*/ 0 h 80"/>
                  <a:gd name="T14" fmla="*/ 0 w 54"/>
                  <a:gd name="T15" fmla="*/ 0 h 80"/>
                  <a:gd name="T16" fmla="*/ 0 w 54"/>
                  <a:gd name="T17" fmla="*/ 53 h 80"/>
                  <a:gd name="T18" fmla="*/ 27 w 54"/>
                  <a:gd name="T19" fmla="*/ 53 h 80"/>
                  <a:gd name="T20" fmla="*/ 27 w 54"/>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80">
                    <a:moveTo>
                      <a:pt x="27" y="80"/>
                    </a:moveTo>
                    <a:lnTo>
                      <a:pt x="27" y="80"/>
                    </a:lnTo>
                    <a:cubicBezTo>
                      <a:pt x="31" y="80"/>
                      <a:pt x="34" y="79"/>
                      <a:pt x="38" y="78"/>
                    </a:cubicBezTo>
                    <a:cubicBezTo>
                      <a:pt x="41" y="76"/>
                      <a:pt x="44" y="74"/>
                      <a:pt x="46" y="72"/>
                    </a:cubicBezTo>
                    <a:cubicBezTo>
                      <a:pt x="48" y="69"/>
                      <a:pt x="50" y="67"/>
                      <a:pt x="52" y="63"/>
                    </a:cubicBezTo>
                    <a:cubicBezTo>
                      <a:pt x="53" y="60"/>
                      <a:pt x="54" y="57"/>
                      <a:pt x="54" y="53"/>
                    </a:cubicBezTo>
                    <a:lnTo>
                      <a:pt x="54" y="0"/>
                    </a:lnTo>
                    <a:lnTo>
                      <a:pt x="0" y="0"/>
                    </a:lnTo>
                    <a:lnTo>
                      <a:pt x="0" y="53"/>
                    </a:lnTo>
                    <a:lnTo>
                      <a:pt x="27" y="53"/>
                    </a:lnTo>
                    <a:lnTo>
                      <a:pt x="27" y="80"/>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 name="Title 1">
            <a:extLst>
              <a:ext uri="{FF2B5EF4-FFF2-40B4-BE49-F238E27FC236}">
                <a16:creationId xmlns:a16="http://schemas.microsoft.com/office/drawing/2014/main" id="{505C2A19-5D51-484C-BFB9-05BF63A70DF8}"/>
              </a:ext>
            </a:extLst>
          </p:cNvPr>
          <p:cNvSpPr>
            <a:spLocks noGrp="1"/>
          </p:cNvSpPr>
          <p:nvPr>
            <p:ph type="title"/>
          </p:nvPr>
        </p:nvSpPr>
        <p:spPr>
          <a:xfrm>
            <a:off x="588262" y="410785"/>
            <a:ext cx="4053405" cy="1292662"/>
          </a:xfrm>
        </p:spPr>
        <p:txBody>
          <a:bodyPr/>
          <a:lstStyle/>
          <a:p>
            <a:r>
              <a:rPr lang="en-US"/>
              <a:t>Deliver the highest experience for your customers</a:t>
            </a:r>
          </a:p>
        </p:txBody>
      </p:sp>
      <p:sp>
        <p:nvSpPr>
          <p:cNvPr id="25" name="Text Placeholder 2">
            <a:extLst>
              <a:ext uri="{FF2B5EF4-FFF2-40B4-BE49-F238E27FC236}">
                <a16:creationId xmlns:a16="http://schemas.microsoft.com/office/drawing/2014/main" id="{CD3AB58E-75DE-754A-9F3B-5F48C1589293}"/>
              </a:ext>
            </a:extLst>
          </p:cNvPr>
          <p:cNvSpPr txBox="1">
            <a:spLocks/>
          </p:cNvSpPr>
          <p:nvPr/>
        </p:nvSpPr>
        <p:spPr>
          <a:xfrm>
            <a:off x="1359312" y="2089241"/>
            <a:ext cx="3282356" cy="2359620"/>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800"/>
              </a:spcAft>
              <a:buNone/>
            </a:pPr>
            <a:r>
              <a:rPr lang="en-US" sz="1800" dirty="0"/>
              <a:t>Report on Abandoned calls and traffic ending up in voice mails</a:t>
            </a:r>
          </a:p>
          <a:p>
            <a:pPr marL="0" indent="0">
              <a:spcBef>
                <a:spcPts val="0"/>
              </a:spcBef>
              <a:spcAft>
                <a:spcPts val="3800"/>
              </a:spcAft>
              <a:buNone/>
            </a:pPr>
            <a:r>
              <a:rPr lang="en-US" sz="1800" dirty="0" err="1"/>
              <a:t>Analyse</a:t>
            </a:r>
            <a:r>
              <a:rPr lang="en-US" sz="1800" dirty="0"/>
              <a:t> quality of service </a:t>
            </a:r>
          </a:p>
          <a:p>
            <a:pPr marL="0" indent="0">
              <a:spcBef>
                <a:spcPts val="0"/>
              </a:spcBef>
              <a:spcAft>
                <a:spcPts val="3800"/>
              </a:spcAft>
              <a:buNone/>
            </a:pPr>
            <a:r>
              <a:rPr lang="en-US" sz="1800" dirty="0"/>
              <a:t>Identify busy time trends and worker availability</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787" y="1362596"/>
            <a:ext cx="6937248" cy="3901440"/>
          </a:xfrm>
          <a:prstGeom prst="rect">
            <a:avLst/>
          </a:prstGeom>
        </p:spPr>
      </p:pic>
    </p:spTree>
    <p:extLst>
      <p:ext uri="{BB962C8B-B14F-4D97-AF65-F5344CB8AC3E}">
        <p14:creationId xmlns:p14="http://schemas.microsoft.com/office/powerpoint/2010/main" val="411009673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267A4F-9775-5283-2FAD-01C909D8390A}"/>
              </a:ext>
            </a:extLst>
          </p:cNvPr>
          <p:cNvPicPr>
            <a:picLocks noChangeAspect="1"/>
          </p:cNvPicPr>
          <p:nvPr/>
        </p:nvPicPr>
        <p:blipFill>
          <a:blip r:embed="rId3"/>
          <a:stretch>
            <a:fillRect/>
          </a:stretch>
        </p:blipFill>
        <p:spPr>
          <a:xfrm>
            <a:off x="2187243" y="1062459"/>
            <a:ext cx="2092423" cy="2950094"/>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4D4E23B1-2E90-0833-03F3-1B4CD53EAE4D}"/>
              </a:ext>
            </a:extLst>
          </p:cNvPr>
          <p:cNvPicPr>
            <a:picLocks noChangeAspect="1"/>
          </p:cNvPicPr>
          <p:nvPr/>
        </p:nvPicPr>
        <p:blipFill>
          <a:blip r:embed="rId4"/>
          <a:stretch>
            <a:fillRect/>
          </a:stretch>
        </p:blipFill>
        <p:spPr>
          <a:xfrm>
            <a:off x="3080704" y="2146798"/>
            <a:ext cx="2092423" cy="2962871"/>
          </a:xfrm>
          <a:prstGeom prst="rect">
            <a:avLst/>
          </a:prstGeom>
          <a:effectLst>
            <a:outerShdw blurRad="50800" dist="38100" dir="5400000" algn="t" rotWithShape="0">
              <a:prstClr val="black">
                <a:alpha val="40000"/>
              </a:prstClr>
            </a:outerShdw>
          </a:effectLst>
        </p:spPr>
      </p:pic>
      <p:sp>
        <p:nvSpPr>
          <p:cNvPr id="14" name="TextBox 13"/>
          <p:cNvSpPr txBox="1"/>
          <p:nvPr/>
        </p:nvSpPr>
        <p:spPr>
          <a:xfrm>
            <a:off x="435924" y="205930"/>
            <a:ext cx="9389049"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srgbClr val="225198"/>
                </a:solidFill>
                <a:effectLst/>
                <a:uLnTx/>
                <a:uFillTx/>
                <a:latin typeface="Calibri" panose="020F0502020204030204"/>
              </a:defRPr>
            </a:lvl1pPr>
          </a:lstStyle>
          <a:p>
            <a:pPr algn="l"/>
            <a:r>
              <a:rPr lang="en-US" dirty="0"/>
              <a:t>Sales &amp; </a:t>
            </a:r>
            <a:r>
              <a:rPr lang="en-US"/>
              <a:t>Marketing Support</a:t>
            </a:r>
            <a:endParaRPr lang="en-GB" dirty="0"/>
          </a:p>
        </p:txBody>
      </p:sp>
      <p:sp>
        <p:nvSpPr>
          <p:cNvPr id="2" name="Rectangle 1"/>
          <p:cNvSpPr/>
          <p:nvPr/>
        </p:nvSpPr>
        <p:spPr>
          <a:xfrm>
            <a:off x="150828" y="876692"/>
            <a:ext cx="1913267" cy="53428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42828"/>
              </a:solidFill>
            </a:endParaRPr>
          </a:p>
        </p:txBody>
      </p:sp>
      <p:sp>
        <p:nvSpPr>
          <p:cNvPr id="3" name="TextBox 2"/>
          <p:cNvSpPr txBox="1"/>
          <p:nvPr/>
        </p:nvSpPr>
        <p:spPr>
          <a:xfrm>
            <a:off x="207388" y="1027522"/>
            <a:ext cx="1802110" cy="4901342"/>
          </a:xfrm>
          <a:prstGeom prst="rect">
            <a:avLst/>
          </a:prstGeom>
          <a:noFill/>
        </p:spPr>
        <p:txBody>
          <a:bodyPr wrap="square" rtlCol="0">
            <a:spAutoFit/>
          </a:bodyPr>
          <a:lstStyle/>
          <a:p>
            <a:pPr marL="285750" indent="-285750">
              <a:buFont typeface="Arial" panose="020B0604020202020204" pitchFamily="34" charset="0"/>
              <a:buChar char="•"/>
            </a:pPr>
            <a:endParaRPr lang="en-AU" sz="1000" dirty="0">
              <a:solidFill>
                <a:schemeClr val="bg1"/>
              </a:solidFill>
              <a:latin typeface="Poppins" panose="00000500000000000000" pitchFamily="2" charset="0"/>
              <a:cs typeface="Poppins" panose="00000500000000000000" pitchFamily="2" charset="0"/>
            </a:endParaRPr>
          </a:p>
          <a:p>
            <a:pPr marL="285750" indent="-285750">
              <a:lnSpc>
                <a:spcPct val="150000"/>
              </a:lnSpc>
              <a:buFont typeface="Arial" panose="020B0604020202020204" pitchFamily="34" charset="0"/>
              <a:buChar char="•"/>
            </a:pPr>
            <a:r>
              <a:rPr lang="en-AU" sz="1300" dirty="0">
                <a:solidFill>
                  <a:schemeClr val="bg1"/>
                </a:solidFill>
                <a:latin typeface="Poppins" panose="00000500000000000000" pitchFamily="2" charset="0"/>
                <a:cs typeface="Poppins" panose="00000500000000000000" pitchFamily="2" charset="0"/>
              </a:rPr>
              <a:t>Brochures</a:t>
            </a:r>
          </a:p>
          <a:p>
            <a:pPr marL="285750" indent="-285750">
              <a:lnSpc>
                <a:spcPct val="150000"/>
              </a:lnSpc>
              <a:buFont typeface="Arial" panose="020B0604020202020204" pitchFamily="34" charset="0"/>
              <a:buChar char="•"/>
            </a:pPr>
            <a:r>
              <a:rPr lang="en-AU" sz="1300" dirty="0">
                <a:solidFill>
                  <a:schemeClr val="bg1"/>
                </a:solidFill>
                <a:latin typeface="Poppins" panose="00000500000000000000" pitchFamily="2" charset="0"/>
                <a:cs typeface="Poppins" panose="00000500000000000000" pitchFamily="2" charset="0"/>
              </a:rPr>
              <a:t>White Papers</a:t>
            </a:r>
          </a:p>
          <a:p>
            <a:pPr marL="285750" indent="-285750">
              <a:lnSpc>
                <a:spcPct val="150000"/>
              </a:lnSpc>
              <a:buFont typeface="Arial" panose="020B0604020202020204" pitchFamily="34" charset="0"/>
              <a:buChar char="•"/>
            </a:pPr>
            <a:r>
              <a:rPr lang="en-AU" sz="1300" dirty="0">
                <a:solidFill>
                  <a:schemeClr val="bg1"/>
                </a:solidFill>
                <a:latin typeface="Poppins" panose="00000500000000000000" pitchFamily="2" charset="0"/>
                <a:cs typeface="Poppins" panose="00000500000000000000" pitchFamily="2" charset="0"/>
              </a:rPr>
              <a:t>Micro Web Sites</a:t>
            </a:r>
          </a:p>
          <a:p>
            <a:pPr marL="285750" indent="-285750">
              <a:lnSpc>
                <a:spcPct val="150000"/>
              </a:lnSpc>
              <a:buFont typeface="Arial" panose="020B0604020202020204" pitchFamily="34" charset="0"/>
              <a:buChar char="•"/>
            </a:pPr>
            <a:r>
              <a:rPr lang="en-AU" sz="1300" dirty="0">
                <a:solidFill>
                  <a:schemeClr val="bg1"/>
                </a:solidFill>
                <a:latin typeface="Poppins" panose="00000500000000000000" pitchFamily="2" charset="0"/>
                <a:cs typeface="Poppins" panose="00000500000000000000" pitchFamily="2" charset="0"/>
              </a:rPr>
              <a:t>Marketing Services for co-branding</a:t>
            </a:r>
          </a:p>
          <a:p>
            <a:pPr marL="285750" indent="-285750">
              <a:lnSpc>
                <a:spcPct val="150000"/>
              </a:lnSpc>
              <a:buFont typeface="Arial" panose="020B0604020202020204" pitchFamily="34" charset="0"/>
              <a:buChar char="•"/>
            </a:pPr>
            <a:r>
              <a:rPr lang="en-AU" sz="1300" dirty="0">
                <a:solidFill>
                  <a:schemeClr val="bg1"/>
                </a:solidFill>
                <a:latin typeface="Poppins" panose="00000500000000000000" pitchFamily="2" charset="0"/>
                <a:cs typeface="Poppins" panose="00000500000000000000" pitchFamily="2" charset="0"/>
              </a:rPr>
              <a:t>Online Webinars</a:t>
            </a:r>
          </a:p>
          <a:p>
            <a:pPr marL="285750" indent="-285750">
              <a:lnSpc>
                <a:spcPct val="150000"/>
              </a:lnSpc>
              <a:buFont typeface="Arial" panose="020B0604020202020204" pitchFamily="34" charset="0"/>
              <a:buChar char="•"/>
            </a:pPr>
            <a:r>
              <a:rPr lang="en-AU" sz="1300" dirty="0">
                <a:solidFill>
                  <a:schemeClr val="bg1"/>
                </a:solidFill>
                <a:latin typeface="Poppins" panose="00000500000000000000" pitchFamily="2" charset="0"/>
                <a:cs typeface="Poppins" panose="00000500000000000000" pitchFamily="2" charset="0"/>
              </a:rPr>
              <a:t>demo movies</a:t>
            </a:r>
          </a:p>
          <a:p>
            <a:pPr marL="285750" indent="-285750">
              <a:lnSpc>
                <a:spcPct val="150000"/>
              </a:lnSpc>
              <a:buFont typeface="Arial" panose="020B0604020202020204" pitchFamily="34" charset="0"/>
              <a:buChar char="•"/>
            </a:pPr>
            <a:r>
              <a:rPr lang="en-AU" sz="1300" dirty="0">
                <a:solidFill>
                  <a:schemeClr val="bg1"/>
                </a:solidFill>
                <a:latin typeface="Poppins" panose="00000500000000000000" pitchFamily="2" charset="0"/>
                <a:cs typeface="Poppins" panose="00000500000000000000" pitchFamily="2" charset="0"/>
              </a:rPr>
              <a:t>Partner Account Managers</a:t>
            </a:r>
          </a:p>
          <a:p>
            <a:pPr marL="285750" indent="-285750">
              <a:lnSpc>
                <a:spcPct val="150000"/>
              </a:lnSpc>
              <a:buFont typeface="Arial" panose="020B0604020202020204" pitchFamily="34" charset="0"/>
              <a:buChar char="•"/>
            </a:pPr>
            <a:r>
              <a:rPr lang="en-AU" sz="1300" dirty="0">
                <a:solidFill>
                  <a:schemeClr val="bg1"/>
                </a:solidFill>
                <a:latin typeface="Poppins" panose="00000500000000000000" pitchFamily="2" charset="0"/>
                <a:cs typeface="Poppins" panose="00000500000000000000" pitchFamily="2" charset="0"/>
              </a:rPr>
              <a:t>Pre Sales</a:t>
            </a:r>
          </a:p>
          <a:p>
            <a:pPr marL="285750" indent="-285750">
              <a:lnSpc>
                <a:spcPct val="150000"/>
              </a:lnSpc>
              <a:buFont typeface="Arial" panose="020B0604020202020204" pitchFamily="34" charset="0"/>
              <a:buChar char="•"/>
            </a:pPr>
            <a:r>
              <a:rPr lang="en-AU" sz="1300" dirty="0">
                <a:solidFill>
                  <a:srgbClr val="FFFF00"/>
                </a:solidFill>
                <a:latin typeface="Poppins" panose="00000500000000000000" pitchFamily="2" charset="0"/>
                <a:cs typeface="Poppins" panose="00000500000000000000" pitchFamily="2" charset="0"/>
              </a:rPr>
              <a:t>NFR programs for partners</a:t>
            </a:r>
          </a:p>
          <a:p>
            <a:endParaRPr lang="en-US" sz="1000" dirty="0"/>
          </a:p>
        </p:txBody>
      </p:sp>
      <p:pic>
        <p:nvPicPr>
          <p:cNvPr id="6" name="Picture 5">
            <a:hlinkClick r:id="rId5"/>
            <a:extLst>
              <a:ext uri="{FF2B5EF4-FFF2-40B4-BE49-F238E27FC236}">
                <a16:creationId xmlns:a16="http://schemas.microsoft.com/office/drawing/2014/main" id="{4D7C896B-F601-6E47-A97C-D2D01BE97371}"/>
              </a:ext>
            </a:extLst>
          </p:cNvPr>
          <p:cNvPicPr>
            <a:picLocks noChangeAspect="1"/>
          </p:cNvPicPr>
          <p:nvPr/>
        </p:nvPicPr>
        <p:blipFill>
          <a:blip r:embed="rId6"/>
          <a:stretch>
            <a:fillRect/>
          </a:stretch>
        </p:blipFill>
        <p:spPr>
          <a:xfrm>
            <a:off x="6280913" y="876692"/>
            <a:ext cx="5703699" cy="4307305"/>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0634D576-EF8C-C52B-0265-8CCD298F2B70}"/>
              </a:ext>
            </a:extLst>
          </p:cNvPr>
          <p:cNvPicPr>
            <a:picLocks noChangeAspect="1"/>
          </p:cNvPicPr>
          <p:nvPr/>
        </p:nvPicPr>
        <p:blipFill>
          <a:blip r:embed="rId7"/>
          <a:stretch>
            <a:fillRect/>
          </a:stretch>
        </p:blipFill>
        <p:spPr>
          <a:xfrm>
            <a:off x="8496484" y="3628234"/>
            <a:ext cx="3363954" cy="2540382"/>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AB7481D3-0F28-3048-10B8-B2ABB986A310}"/>
              </a:ext>
            </a:extLst>
          </p:cNvPr>
          <p:cNvPicPr>
            <a:picLocks noChangeAspect="1"/>
          </p:cNvPicPr>
          <p:nvPr/>
        </p:nvPicPr>
        <p:blipFill>
          <a:blip r:embed="rId8"/>
          <a:stretch>
            <a:fillRect/>
          </a:stretch>
        </p:blipFill>
        <p:spPr>
          <a:xfrm>
            <a:off x="4014669" y="3338707"/>
            <a:ext cx="2081331" cy="295009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97066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F32901-8347-D647-AF67-AAF6FFBA47DE}"/>
              </a:ext>
            </a:extLst>
          </p:cNvPr>
          <p:cNvSpPr txBox="1">
            <a:spLocks/>
          </p:cNvSpPr>
          <p:nvPr/>
        </p:nvSpPr>
        <p:spPr>
          <a:xfrm>
            <a:off x="555213" y="338173"/>
            <a:ext cx="6636805" cy="430887"/>
          </a:xfrm>
          <a:prstGeom prst="rect">
            <a:avLst/>
          </a:prstGeom>
        </p:spPr>
        <p:txBody>
          <a:bodyPr vert="horz" wrap="square" lIns="0" tIns="0" rIns="0" bIns="0" rtlCol="0" anchor="t">
            <a:spAutoFit/>
          </a:bodyPr>
          <a:lstStyle>
            <a:lvl1pPr algn="l" defTabSz="932753"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r>
              <a:rPr lang="en-US" dirty="0">
                <a:solidFill>
                  <a:schemeClr val="tx1"/>
                </a:solidFill>
              </a:rPr>
              <a:t>Sales Toolbox</a:t>
            </a:r>
            <a:endParaRPr lang="en-US" dirty="0"/>
          </a:p>
        </p:txBody>
      </p:sp>
      <p:sp>
        <p:nvSpPr>
          <p:cNvPr id="5" name="TextBox 4"/>
          <p:cNvSpPr txBox="1"/>
          <p:nvPr/>
        </p:nvSpPr>
        <p:spPr>
          <a:xfrm>
            <a:off x="609599" y="1166948"/>
            <a:ext cx="7715795" cy="5101397"/>
          </a:xfrm>
          <a:prstGeom prst="rect">
            <a:avLst/>
          </a:prstGeom>
          <a:noFill/>
        </p:spPr>
        <p:txBody>
          <a:bodyPr wrap="square" lIns="0" tIns="0" rIns="0" bIns="0" rtlCol="0">
            <a:spAutoFit/>
          </a:bodyPr>
          <a:lstStyle/>
          <a:p>
            <a:pPr marL="285750" indent="-285750">
              <a:lnSpc>
                <a:spcPct val="150000"/>
              </a:lnSpc>
              <a:buClr>
                <a:srgbClr val="524EAB"/>
              </a:buClr>
              <a:buFont typeface="Wingdings" panose="05000000000000000000" pitchFamily="2" charset="2"/>
              <a:buChar char="ü"/>
            </a:pPr>
            <a:r>
              <a:rPr lang="en-US" sz="1700" dirty="0">
                <a:hlinkClick r:id="rId3"/>
              </a:rPr>
              <a:t>Partner Web Site &amp; Sales Toolbox</a:t>
            </a:r>
            <a:endParaRPr lang="en-US" sz="1700" dirty="0"/>
          </a:p>
          <a:p>
            <a:pPr marL="285750" indent="-285750">
              <a:lnSpc>
                <a:spcPct val="150000"/>
              </a:lnSpc>
              <a:buClr>
                <a:srgbClr val="524EAB"/>
              </a:buClr>
              <a:buFont typeface="Wingdings" panose="05000000000000000000" pitchFamily="2" charset="2"/>
              <a:buChar char="ü"/>
            </a:pPr>
            <a:r>
              <a:rPr lang="en-US" sz="1700" dirty="0" err="1">
                <a:hlinkClick r:id="rId4"/>
              </a:rPr>
              <a:t>CyReport</a:t>
            </a:r>
            <a:r>
              <a:rPr lang="en-US" sz="1700" dirty="0">
                <a:hlinkClick r:id="rId4"/>
              </a:rPr>
              <a:t> for Teams micro site </a:t>
            </a:r>
            <a:r>
              <a:rPr lang="en-US" sz="1700" dirty="0"/>
              <a:t>(for customers)</a:t>
            </a:r>
          </a:p>
          <a:p>
            <a:pPr marL="285750" indent="-285750">
              <a:lnSpc>
                <a:spcPct val="150000"/>
              </a:lnSpc>
              <a:buClr>
                <a:srgbClr val="524EAB"/>
              </a:buClr>
              <a:buFont typeface="Wingdings" panose="05000000000000000000" pitchFamily="2" charset="2"/>
              <a:buChar char="ü"/>
            </a:pPr>
            <a:r>
              <a:rPr lang="en-US" sz="1700" dirty="0">
                <a:hlinkClick r:id="rId5"/>
              </a:rPr>
              <a:t>2 min intro of </a:t>
            </a:r>
            <a:r>
              <a:rPr lang="en-US" sz="1700" dirty="0" err="1">
                <a:hlinkClick r:id="rId5"/>
              </a:rPr>
              <a:t>CyReport</a:t>
            </a:r>
            <a:r>
              <a:rPr lang="en-US" sz="1700" dirty="0">
                <a:hlinkClick r:id="rId5"/>
              </a:rPr>
              <a:t> for Teams</a:t>
            </a:r>
            <a:endParaRPr lang="en-US" sz="1700" dirty="0"/>
          </a:p>
          <a:p>
            <a:pPr marL="285750" indent="-285750">
              <a:lnSpc>
                <a:spcPct val="150000"/>
              </a:lnSpc>
              <a:buClr>
                <a:srgbClr val="524EAB"/>
              </a:buClr>
              <a:buFont typeface="Wingdings" panose="05000000000000000000" pitchFamily="2" charset="2"/>
              <a:buChar char="ü"/>
            </a:pPr>
            <a:r>
              <a:rPr lang="en-US" sz="1700" dirty="0">
                <a:hlinkClick r:id="rId5"/>
              </a:rPr>
              <a:t>5 min demo walkthrough</a:t>
            </a:r>
            <a:endParaRPr lang="en-US" sz="1700" dirty="0"/>
          </a:p>
          <a:p>
            <a:pPr marL="285750" indent="-285750">
              <a:lnSpc>
                <a:spcPct val="150000"/>
              </a:lnSpc>
              <a:buClr>
                <a:srgbClr val="524EAB"/>
              </a:buClr>
              <a:buFont typeface="Wingdings" panose="05000000000000000000" pitchFamily="2" charset="2"/>
              <a:buChar char="ü"/>
            </a:pPr>
            <a:r>
              <a:rPr lang="en-US" sz="1700" dirty="0">
                <a:hlinkClick r:id="rId6"/>
              </a:rPr>
              <a:t>Get started Guide – how to get it on </a:t>
            </a:r>
            <a:r>
              <a:rPr lang="en-US" sz="1700" dirty="0" err="1">
                <a:hlinkClick r:id="rId6"/>
              </a:rPr>
              <a:t>Appsource</a:t>
            </a:r>
            <a:r>
              <a:rPr lang="en-US" sz="1700" dirty="0">
                <a:hlinkClick r:id="rId6"/>
              </a:rPr>
              <a:t> &amp; Teams Store</a:t>
            </a:r>
            <a:endParaRPr lang="en-US" sz="1700" dirty="0"/>
          </a:p>
          <a:p>
            <a:pPr marL="285750" indent="-285750">
              <a:lnSpc>
                <a:spcPct val="150000"/>
              </a:lnSpc>
              <a:buClr>
                <a:srgbClr val="524EAB"/>
              </a:buClr>
              <a:buFont typeface="Wingdings" panose="05000000000000000000" pitchFamily="2" charset="2"/>
              <a:buChar char="ü"/>
            </a:pPr>
            <a:r>
              <a:rPr lang="fr-FR" sz="1700" dirty="0">
                <a:hlinkClick r:id="rId7"/>
              </a:rPr>
              <a:t>Adoption Poster (QR code)</a:t>
            </a:r>
            <a:endParaRPr lang="fr-FR" sz="1700" dirty="0"/>
          </a:p>
          <a:p>
            <a:pPr marL="285750" indent="-285750">
              <a:lnSpc>
                <a:spcPct val="150000"/>
              </a:lnSpc>
              <a:buClr>
                <a:srgbClr val="524EAB"/>
              </a:buClr>
              <a:buFont typeface="Wingdings" panose="05000000000000000000" pitchFamily="2" charset="2"/>
              <a:buChar char="ü"/>
            </a:pPr>
            <a:r>
              <a:rPr lang="en-US" sz="1700" dirty="0">
                <a:hlinkClick r:id="rId8"/>
              </a:rPr>
              <a:t>Pitch Deck </a:t>
            </a:r>
            <a:r>
              <a:rPr lang="en-US" sz="1700" dirty="0" err="1">
                <a:hlinkClick r:id="rId8"/>
              </a:rPr>
              <a:t>pptx</a:t>
            </a:r>
            <a:endParaRPr lang="en-US" sz="1700" dirty="0"/>
          </a:p>
          <a:p>
            <a:pPr marL="285750" indent="-285750">
              <a:lnSpc>
                <a:spcPct val="150000"/>
              </a:lnSpc>
              <a:buClr>
                <a:srgbClr val="524EAB"/>
              </a:buClr>
              <a:buFont typeface="Wingdings" panose="05000000000000000000" pitchFamily="2" charset="2"/>
              <a:buChar char="ü"/>
            </a:pPr>
            <a:r>
              <a:rPr lang="en-US" sz="1700" dirty="0" err="1">
                <a:hlinkClick r:id="rId9"/>
              </a:rPr>
              <a:t>CyReport</a:t>
            </a:r>
            <a:r>
              <a:rPr lang="en-US" sz="1700" dirty="0">
                <a:hlinkClick r:id="rId9"/>
              </a:rPr>
              <a:t> for Teams Marketplace Link</a:t>
            </a:r>
            <a:endParaRPr lang="en-US" sz="1700" dirty="0"/>
          </a:p>
          <a:p>
            <a:pPr marL="285750" indent="-285750">
              <a:lnSpc>
                <a:spcPct val="150000"/>
              </a:lnSpc>
              <a:buClr>
                <a:srgbClr val="524EAB"/>
              </a:buClr>
              <a:buFont typeface="Wingdings" panose="05000000000000000000" pitchFamily="2" charset="2"/>
              <a:buChar char="ü"/>
            </a:pPr>
            <a:r>
              <a:rPr lang="en-US" sz="1700" dirty="0" err="1">
                <a:hlinkClick r:id="rId10"/>
              </a:rPr>
              <a:t>CyReport</a:t>
            </a:r>
            <a:r>
              <a:rPr lang="en-US" sz="1700" dirty="0">
                <a:hlinkClick r:id="rId10"/>
              </a:rPr>
              <a:t> for Teams – Purchasing via the Microsoft Marketplace Walkthrough</a:t>
            </a:r>
            <a:endParaRPr lang="en-US" sz="1700" dirty="0"/>
          </a:p>
          <a:p>
            <a:pPr marL="285750" indent="-285750">
              <a:lnSpc>
                <a:spcPct val="150000"/>
              </a:lnSpc>
              <a:buClr>
                <a:srgbClr val="524EAB"/>
              </a:buClr>
              <a:buFont typeface="Wingdings" panose="05000000000000000000" pitchFamily="2" charset="2"/>
              <a:buChar char="ü"/>
            </a:pPr>
            <a:r>
              <a:rPr lang="en-US" sz="1700" dirty="0" err="1">
                <a:hlinkClick r:id="rId11"/>
              </a:rPr>
              <a:t>CyReport</a:t>
            </a:r>
            <a:r>
              <a:rPr lang="en-US" sz="1700" dirty="0">
                <a:hlinkClick r:id="rId11"/>
              </a:rPr>
              <a:t> for Teams Deployment &amp; Support Guide</a:t>
            </a:r>
            <a:endParaRPr lang="en-US" sz="1700" dirty="0"/>
          </a:p>
          <a:p>
            <a:pPr marL="285750" indent="-285750">
              <a:lnSpc>
                <a:spcPct val="150000"/>
              </a:lnSpc>
              <a:buClr>
                <a:srgbClr val="524EAB"/>
              </a:buClr>
              <a:buFont typeface="Wingdings" panose="05000000000000000000" pitchFamily="2" charset="2"/>
              <a:buChar char="ü"/>
            </a:pPr>
            <a:r>
              <a:rPr lang="en-US" sz="1700" dirty="0" err="1">
                <a:hlinkClick r:id="rId12"/>
              </a:rPr>
              <a:t>Cytrack</a:t>
            </a:r>
            <a:r>
              <a:rPr lang="en-US" sz="1700" dirty="0">
                <a:hlinkClick r:id="rId12"/>
              </a:rPr>
              <a:t> Deployment Services – </a:t>
            </a:r>
            <a:r>
              <a:rPr lang="en-US" sz="1700" dirty="0" err="1">
                <a:hlinkClick r:id="rId12"/>
              </a:rPr>
              <a:t>CyReport</a:t>
            </a:r>
            <a:r>
              <a:rPr lang="en-US" sz="1700" dirty="0">
                <a:hlinkClick r:id="rId12"/>
              </a:rPr>
              <a:t> Analytics for Teams – Scope of Service and Engagement</a:t>
            </a:r>
            <a:endParaRPr lang="en-US" sz="1700" dirty="0"/>
          </a:p>
          <a:p>
            <a:pPr marL="285750" indent="-285750">
              <a:lnSpc>
                <a:spcPct val="150000"/>
              </a:lnSpc>
              <a:buClr>
                <a:srgbClr val="524EAB"/>
              </a:buClr>
              <a:buFont typeface="Wingdings" panose="05000000000000000000" pitchFamily="2" charset="2"/>
              <a:buChar char="ü"/>
            </a:pPr>
            <a:r>
              <a:rPr lang="en-US" sz="1700" dirty="0" err="1">
                <a:hlinkClick r:id="rId13"/>
              </a:rPr>
              <a:t>CyReport</a:t>
            </a:r>
            <a:r>
              <a:rPr lang="en-US" sz="1700" dirty="0">
                <a:hlinkClick r:id="rId13"/>
              </a:rPr>
              <a:t> for Teams Online User Guide</a:t>
            </a:r>
            <a:endParaRPr lang="en-US" sz="1700" dirty="0"/>
          </a:p>
        </p:txBody>
      </p:sp>
      <p:sp>
        <p:nvSpPr>
          <p:cNvPr id="6" name="Rectangle 5"/>
          <p:cNvSpPr/>
          <p:nvPr/>
        </p:nvSpPr>
        <p:spPr bwMode="auto">
          <a:xfrm>
            <a:off x="8482149" y="0"/>
            <a:ext cx="3709851"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79536" y="0"/>
            <a:ext cx="3712464" cy="6858000"/>
          </a:xfrm>
          <a:prstGeom prst="rect">
            <a:avLst/>
          </a:prstGeom>
        </p:spPr>
      </p:pic>
    </p:spTree>
    <p:extLst>
      <p:ext uri="{BB962C8B-B14F-4D97-AF65-F5344CB8AC3E}">
        <p14:creationId xmlns:p14="http://schemas.microsoft.com/office/powerpoint/2010/main" val="130267291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6C4E85-CD37-5D91-3358-A99B5ECF0F41}"/>
              </a:ext>
            </a:extLst>
          </p:cNvPr>
          <p:cNvPicPr>
            <a:picLocks noChangeAspect="1"/>
          </p:cNvPicPr>
          <p:nvPr/>
        </p:nvPicPr>
        <p:blipFill>
          <a:blip r:embed="rId3"/>
          <a:stretch>
            <a:fillRect/>
          </a:stretch>
        </p:blipFill>
        <p:spPr>
          <a:xfrm>
            <a:off x="2422141" y="823820"/>
            <a:ext cx="8966303" cy="4176849"/>
          </a:xfrm>
          <a:prstGeom prst="rect">
            <a:avLst/>
          </a:prstGeom>
        </p:spPr>
      </p:pic>
      <p:sp>
        <p:nvSpPr>
          <p:cNvPr id="14" name="TextBox 13"/>
          <p:cNvSpPr txBox="1"/>
          <p:nvPr/>
        </p:nvSpPr>
        <p:spPr>
          <a:xfrm>
            <a:off x="423135" y="220936"/>
            <a:ext cx="938904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rgbClr val="225198"/>
                </a:solidFill>
                <a:effectLst/>
                <a:uLnTx/>
                <a:uFillTx/>
                <a:latin typeface="Calibri" panose="020F0502020204030204"/>
              </a:defRPr>
            </a:lvl1pPr>
          </a:lstStyle>
          <a:p>
            <a:r>
              <a:rPr lang="en-US" dirty="0"/>
              <a:t>Add you own brand with our brand portal</a:t>
            </a:r>
            <a:endParaRPr lang="en-GB" dirty="0"/>
          </a:p>
        </p:txBody>
      </p:sp>
      <p:sp>
        <p:nvSpPr>
          <p:cNvPr id="2" name="Rectangle 1"/>
          <p:cNvSpPr/>
          <p:nvPr/>
        </p:nvSpPr>
        <p:spPr>
          <a:xfrm>
            <a:off x="150828" y="876692"/>
            <a:ext cx="1913267" cy="53428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42828"/>
              </a:solidFill>
              <a:effectLst/>
              <a:uLnTx/>
              <a:uFillTx/>
              <a:latin typeface="Segoe UI"/>
              <a:ea typeface="+mn-ea"/>
              <a:cs typeface="+mn-cs"/>
            </a:endParaRPr>
          </a:p>
        </p:txBody>
      </p:sp>
      <p:sp>
        <p:nvSpPr>
          <p:cNvPr id="11" name="Rectangle 4">
            <a:extLst>
              <a:ext uri="{FF2B5EF4-FFF2-40B4-BE49-F238E27FC236}">
                <a16:creationId xmlns:a16="http://schemas.microsoft.com/office/drawing/2014/main" id="{12A93AAE-A4C5-B8A0-0D5B-BC400D2B3452}"/>
              </a:ext>
            </a:extLst>
          </p:cNvPr>
          <p:cNvSpPr>
            <a:spLocks noChangeArrowheads="1"/>
          </p:cNvSpPr>
          <p:nvPr/>
        </p:nvSpPr>
        <p:spPr bwMode="auto">
          <a:xfrm flipV="1">
            <a:off x="11191093" y="1389320"/>
            <a:ext cx="297147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pic>
        <p:nvPicPr>
          <p:cNvPr id="6" name="Picture 5">
            <a:extLst>
              <a:ext uri="{FF2B5EF4-FFF2-40B4-BE49-F238E27FC236}">
                <a16:creationId xmlns:a16="http://schemas.microsoft.com/office/drawing/2014/main" id="{C1E4AA0F-9DC6-D30F-9B9D-20A4B30C0367}"/>
              </a:ext>
            </a:extLst>
          </p:cNvPr>
          <p:cNvPicPr>
            <a:picLocks noChangeAspect="1"/>
          </p:cNvPicPr>
          <p:nvPr/>
        </p:nvPicPr>
        <p:blipFill>
          <a:blip r:embed="rId4"/>
          <a:stretch>
            <a:fillRect/>
          </a:stretch>
        </p:blipFill>
        <p:spPr>
          <a:xfrm>
            <a:off x="2197459" y="1936769"/>
            <a:ext cx="2942289" cy="4292177"/>
          </a:xfrm>
          <a:prstGeom prst="rect">
            <a:avLst/>
          </a:prstGeom>
          <a:ln w="3175">
            <a:no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E1FBCA53-0D46-1E03-10FC-5EDB7B16CCA8}"/>
              </a:ext>
            </a:extLst>
          </p:cNvPr>
          <p:cNvPicPr>
            <a:picLocks noChangeAspect="1"/>
          </p:cNvPicPr>
          <p:nvPr/>
        </p:nvPicPr>
        <p:blipFill rotWithShape="1">
          <a:blip r:embed="rId5"/>
          <a:srcRect b="23240"/>
          <a:stretch/>
        </p:blipFill>
        <p:spPr>
          <a:xfrm>
            <a:off x="5373823" y="3152099"/>
            <a:ext cx="6740257" cy="2858014"/>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63D76166-E4EE-0B7D-327F-3EC84DAD5E05}"/>
              </a:ext>
            </a:extLst>
          </p:cNvPr>
          <p:cNvPicPr>
            <a:picLocks noChangeAspect="1"/>
          </p:cNvPicPr>
          <p:nvPr/>
        </p:nvPicPr>
        <p:blipFill>
          <a:blip r:embed="rId6">
            <a:clrChange>
              <a:clrFrom>
                <a:srgbClr val="F7F7F7"/>
              </a:clrFrom>
              <a:clrTo>
                <a:srgbClr val="F7F7F7">
                  <a:alpha val="0"/>
                </a:srgbClr>
              </a:clrTo>
            </a:clrChange>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4325110" y="2189446"/>
            <a:ext cx="491537" cy="312685"/>
          </a:xfrm>
          <a:prstGeom prst="rect">
            <a:avLst/>
          </a:prstGeom>
          <a:solidFill>
            <a:schemeClr val="bg1"/>
          </a:solidFill>
        </p:spPr>
      </p:pic>
      <p:pic>
        <p:nvPicPr>
          <p:cNvPr id="9" name="Picture 8">
            <a:extLst>
              <a:ext uri="{FF2B5EF4-FFF2-40B4-BE49-F238E27FC236}">
                <a16:creationId xmlns:a16="http://schemas.microsoft.com/office/drawing/2014/main" id="{7040F23F-86AB-7E1E-BE6E-F107D0A89ECD}"/>
              </a:ext>
            </a:extLst>
          </p:cNvPr>
          <p:cNvPicPr>
            <a:picLocks noChangeAspect="1"/>
          </p:cNvPicPr>
          <p:nvPr/>
        </p:nvPicPr>
        <p:blipFill>
          <a:blip r:embed="rId6">
            <a:clrChange>
              <a:clrFrom>
                <a:srgbClr val="F7F7F7"/>
              </a:clrFrom>
              <a:clrTo>
                <a:srgbClr val="F7F7F7">
                  <a:alpha val="0"/>
                </a:srgbClr>
              </a:clrTo>
            </a:clrChange>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8769785" y="847887"/>
            <a:ext cx="300305" cy="191035"/>
          </a:xfrm>
          <a:prstGeom prst="rect">
            <a:avLst/>
          </a:prstGeom>
          <a:solidFill>
            <a:schemeClr val="bg1"/>
          </a:solidFill>
        </p:spPr>
      </p:pic>
      <p:pic>
        <p:nvPicPr>
          <p:cNvPr id="10" name="Picture 9">
            <a:extLst>
              <a:ext uri="{FF2B5EF4-FFF2-40B4-BE49-F238E27FC236}">
                <a16:creationId xmlns:a16="http://schemas.microsoft.com/office/drawing/2014/main" id="{DB519DEA-35FA-4984-C502-CD0E43893F2B}"/>
              </a:ext>
            </a:extLst>
          </p:cNvPr>
          <p:cNvPicPr>
            <a:picLocks noChangeAspect="1"/>
          </p:cNvPicPr>
          <p:nvPr/>
        </p:nvPicPr>
        <p:blipFill>
          <a:blip r:embed="rId6">
            <a:clrChange>
              <a:clrFrom>
                <a:srgbClr val="F7F7F7"/>
              </a:clrFrom>
              <a:clrTo>
                <a:srgbClr val="F7F7F7">
                  <a:alpha val="0"/>
                </a:srgbClr>
              </a:clrTo>
            </a:clrChange>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6915100" y="3177445"/>
            <a:ext cx="295466" cy="187956"/>
          </a:xfrm>
          <a:prstGeom prst="rect">
            <a:avLst/>
          </a:prstGeom>
          <a:solidFill>
            <a:schemeClr val="bg1"/>
          </a:solidFill>
        </p:spPr>
      </p:pic>
      <p:pic>
        <p:nvPicPr>
          <p:cNvPr id="21" name="Picture 20">
            <a:extLst>
              <a:ext uri="{FF2B5EF4-FFF2-40B4-BE49-F238E27FC236}">
                <a16:creationId xmlns:a16="http://schemas.microsoft.com/office/drawing/2014/main" id="{238F4D3E-B99E-503F-E218-E4662250733B}"/>
              </a:ext>
            </a:extLst>
          </p:cNvPr>
          <p:cNvPicPr>
            <a:picLocks noChangeAspect="1"/>
          </p:cNvPicPr>
          <p:nvPr/>
        </p:nvPicPr>
        <p:blipFill>
          <a:blip r:embed="rId6">
            <a:clrChange>
              <a:clrFrom>
                <a:srgbClr val="F7F7F7"/>
              </a:clrFrom>
              <a:clrTo>
                <a:srgbClr val="F7F7F7">
                  <a:alpha val="0"/>
                </a:srgbClr>
              </a:clrTo>
            </a:clrChange>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546190" y="1123870"/>
            <a:ext cx="978309" cy="622338"/>
          </a:xfrm>
          <a:prstGeom prst="rect">
            <a:avLst/>
          </a:prstGeom>
          <a:solidFill>
            <a:schemeClr val="bg1"/>
          </a:solidFill>
        </p:spPr>
      </p:pic>
    </p:spTree>
    <p:extLst>
      <p:ext uri="{BB962C8B-B14F-4D97-AF65-F5344CB8AC3E}">
        <p14:creationId xmlns:p14="http://schemas.microsoft.com/office/powerpoint/2010/main" val="391223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576296-1660-AD47-9D24-65ACB026FAF1}"/>
              </a:ext>
            </a:extLst>
          </p:cNvPr>
          <p:cNvSpPr>
            <a:spLocks noGrp="1"/>
          </p:cNvSpPr>
          <p:nvPr>
            <p:ph type="title"/>
          </p:nvPr>
        </p:nvSpPr>
        <p:spPr>
          <a:xfrm>
            <a:off x="4353496" y="1402288"/>
            <a:ext cx="3182027" cy="430887"/>
          </a:xfrm>
        </p:spPr>
        <p:txBody>
          <a:bodyPr/>
          <a:lstStyle/>
          <a:p>
            <a:r>
              <a:rPr lang="en-US" dirty="0"/>
              <a:t>Agenda</a:t>
            </a:r>
          </a:p>
        </p:txBody>
      </p:sp>
      <p:sp>
        <p:nvSpPr>
          <p:cNvPr id="11" name="Text Placeholder 10">
            <a:extLst>
              <a:ext uri="{FF2B5EF4-FFF2-40B4-BE49-F238E27FC236}">
                <a16:creationId xmlns:a16="http://schemas.microsoft.com/office/drawing/2014/main" id="{70FE7BD1-0754-DC4F-BC60-1CFE59157F45}"/>
              </a:ext>
            </a:extLst>
          </p:cNvPr>
          <p:cNvSpPr>
            <a:spLocks noGrp="1"/>
          </p:cNvSpPr>
          <p:nvPr>
            <p:ph type="body" sz="quarter" idx="11"/>
          </p:nvPr>
        </p:nvSpPr>
        <p:spPr>
          <a:xfrm>
            <a:off x="4353496" y="2164407"/>
            <a:ext cx="7253288" cy="4262705"/>
          </a:xfrm>
        </p:spPr>
        <p:txBody>
          <a:bodyPr/>
          <a:lstStyle/>
          <a:p>
            <a:pPr marL="0" indent="0">
              <a:buNone/>
            </a:pPr>
            <a:r>
              <a:rPr lang="en-US" sz="2000" b="1" dirty="0">
                <a:solidFill>
                  <a:srgbClr val="1596D4"/>
                </a:solidFill>
              </a:rPr>
              <a:t>Who is Cytrack ? </a:t>
            </a:r>
          </a:p>
          <a:p>
            <a:pPr marL="0" indent="0">
              <a:buNone/>
            </a:pPr>
            <a:r>
              <a:rPr lang="en-US" sz="2000" b="1" dirty="0">
                <a:solidFill>
                  <a:srgbClr val="1596D4"/>
                </a:solidFill>
              </a:rPr>
              <a:t>CyReport Reporting &amp; Analytics for Teams</a:t>
            </a:r>
          </a:p>
          <a:p>
            <a:pPr lvl="1"/>
            <a:r>
              <a:rPr lang="en-US" dirty="0"/>
              <a:t>Unlock actionable insights and enhance productivity with our advanced Analytics and Reporting for Microsoft Teams</a:t>
            </a:r>
          </a:p>
          <a:p>
            <a:pPr marL="0" indent="0">
              <a:buNone/>
            </a:pPr>
            <a:r>
              <a:rPr lang="en-US" sz="2000" b="1" dirty="0">
                <a:solidFill>
                  <a:srgbClr val="1596D4"/>
                </a:solidFill>
              </a:rPr>
              <a:t>Benefit through partnership together</a:t>
            </a:r>
          </a:p>
          <a:p>
            <a:pPr lvl="1"/>
            <a:r>
              <a:rPr lang="en-US" dirty="0"/>
              <a:t>Sales &amp; Marketing Support</a:t>
            </a:r>
          </a:p>
          <a:p>
            <a:pPr lvl="1"/>
            <a:r>
              <a:rPr lang="en-US" dirty="0"/>
              <a:t>Sales Toolbox</a:t>
            </a:r>
          </a:p>
          <a:p>
            <a:pPr lvl="1"/>
            <a:r>
              <a:rPr lang="en-US" dirty="0"/>
              <a:t>Customers love CyReport for Teams</a:t>
            </a:r>
          </a:p>
          <a:p>
            <a:pPr lvl="1"/>
            <a:r>
              <a:rPr lang="en-US" dirty="0"/>
              <a:t>NEOS Customer Reference</a:t>
            </a:r>
          </a:p>
          <a:p>
            <a:pPr marL="0" indent="0">
              <a:buNone/>
            </a:pPr>
            <a:r>
              <a:rPr lang="en-US" sz="2000" b="1" dirty="0">
                <a:solidFill>
                  <a:srgbClr val="1596D4"/>
                </a:solidFill>
              </a:rPr>
              <a:t>Pricing Model</a:t>
            </a:r>
          </a:p>
          <a:p>
            <a:pPr marL="0" indent="0">
              <a:buNone/>
            </a:pPr>
            <a:r>
              <a:rPr lang="en-US" sz="2000" b="1" dirty="0">
                <a:solidFill>
                  <a:srgbClr val="1596D4"/>
                </a:solidFill>
              </a:rPr>
              <a:t>See it in action: CyReport for Teams</a:t>
            </a:r>
          </a:p>
          <a:p>
            <a:pPr marL="0" indent="0">
              <a:buNone/>
            </a:pPr>
            <a:r>
              <a:rPr lang="en-US" sz="2000" b="1" dirty="0">
                <a:solidFill>
                  <a:srgbClr val="1596D4"/>
                </a:solidFill>
              </a:rPr>
              <a:t>Q&amp;A</a:t>
            </a:r>
          </a:p>
        </p:txBody>
      </p:sp>
      <p:pic>
        <p:nvPicPr>
          <p:cNvPr id="3" name="Picture 2">
            <a:extLst>
              <a:ext uri="{FF2B5EF4-FFF2-40B4-BE49-F238E27FC236}">
                <a16:creationId xmlns:a16="http://schemas.microsoft.com/office/drawing/2014/main" id="{49CABB69-CA49-2509-4EFC-0F2A4C5FC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15" y="113735"/>
            <a:ext cx="3182028" cy="1883614"/>
          </a:xfrm>
          <a:prstGeom prst="rect">
            <a:avLst/>
          </a:prstGeom>
        </p:spPr>
      </p:pic>
      <p:pic>
        <p:nvPicPr>
          <p:cNvPr id="2" name="MS logo gray - EMF">
            <a:extLst>
              <a:ext uri="{FF2B5EF4-FFF2-40B4-BE49-F238E27FC236}">
                <a16:creationId xmlns:a16="http://schemas.microsoft.com/office/drawing/2014/main" id="{62508BFC-AD62-0BC9-24C2-DA526F1FD8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585216" y="0"/>
            <a:ext cx="2440148" cy="902854"/>
          </a:xfrm>
          <a:prstGeom prst="rect">
            <a:avLst/>
          </a:prstGeom>
        </p:spPr>
      </p:pic>
      <p:pic>
        <p:nvPicPr>
          <p:cNvPr id="6" name="Picture 5">
            <a:extLst>
              <a:ext uri="{FF2B5EF4-FFF2-40B4-BE49-F238E27FC236}">
                <a16:creationId xmlns:a16="http://schemas.microsoft.com/office/drawing/2014/main" id="{F097A72E-55EB-D8F9-B954-E60CCCB907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9671" y="121959"/>
            <a:ext cx="2417546" cy="501852"/>
          </a:xfrm>
          <a:prstGeom prst="rect">
            <a:avLst/>
          </a:prstGeom>
        </p:spPr>
      </p:pic>
      <p:pic>
        <p:nvPicPr>
          <p:cNvPr id="7" name="Picture 6">
            <a:extLst>
              <a:ext uri="{FF2B5EF4-FFF2-40B4-BE49-F238E27FC236}">
                <a16:creationId xmlns:a16="http://schemas.microsoft.com/office/drawing/2014/main" id="{AB6A0D10-44A4-E000-2CBA-044C2FE3AACB}"/>
              </a:ext>
            </a:extLst>
          </p:cNvPr>
          <p:cNvPicPr>
            <a:picLocks noChangeAspect="1"/>
          </p:cNvPicPr>
          <p:nvPr/>
        </p:nvPicPr>
        <p:blipFill rotWithShape="1">
          <a:blip r:embed="rId5"/>
          <a:srcRect r="21674"/>
          <a:stretch/>
        </p:blipFill>
        <p:spPr>
          <a:xfrm>
            <a:off x="585215" y="121959"/>
            <a:ext cx="3182028" cy="1883614"/>
          </a:xfrm>
          <a:prstGeom prst="rect">
            <a:avLst/>
          </a:prstGeom>
        </p:spPr>
      </p:pic>
      <p:pic>
        <p:nvPicPr>
          <p:cNvPr id="5" name="Picture 4" descr="A computer screen with a chart on it&#10;&#10;Description automatically generated">
            <a:extLst>
              <a:ext uri="{FF2B5EF4-FFF2-40B4-BE49-F238E27FC236}">
                <a16:creationId xmlns:a16="http://schemas.microsoft.com/office/drawing/2014/main" id="{31128F4C-5E68-7D74-055D-F54E364932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215" y="2026688"/>
            <a:ext cx="3180519" cy="1789042"/>
          </a:xfrm>
          <a:prstGeom prst="rect">
            <a:avLst/>
          </a:prstGeom>
        </p:spPr>
      </p:pic>
    </p:spTree>
    <p:extLst>
      <p:ext uri="{BB962C8B-B14F-4D97-AF65-F5344CB8AC3E}">
        <p14:creationId xmlns:p14="http://schemas.microsoft.com/office/powerpoint/2010/main" val="306913992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D231B9-1BA7-5543-B672-5AE8A942A747}"/>
              </a:ext>
            </a:extLst>
          </p:cNvPr>
          <p:cNvSpPr/>
          <p:nvPr/>
        </p:nvSpPr>
        <p:spPr bwMode="auto">
          <a:xfrm>
            <a:off x="490532" y="0"/>
            <a:ext cx="5285392" cy="2494978"/>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ounded Rectangle 10">
            <a:extLst>
              <a:ext uri="{FF2B5EF4-FFF2-40B4-BE49-F238E27FC236}">
                <a16:creationId xmlns:a16="http://schemas.microsoft.com/office/drawing/2014/main" id="{ED6AFD1A-593A-3140-9469-43E45A1DBFED}"/>
              </a:ext>
            </a:extLst>
          </p:cNvPr>
          <p:cNvSpPr/>
          <p:nvPr/>
        </p:nvSpPr>
        <p:spPr bwMode="auto">
          <a:xfrm>
            <a:off x="588963" y="2281164"/>
            <a:ext cx="5420732" cy="4001616"/>
          </a:xfrm>
          <a:prstGeom prst="roundRect">
            <a:avLst>
              <a:gd name="adj" fmla="val 2545"/>
            </a:avLst>
          </a:prstGeom>
          <a:solidFill>
            <a:srgbClr val="BEC1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2">
            <a:extLst>
              <a:ext uri="{FF2B5EF4-FFF2-40B4-BE49-F238E27FC236}">
                <a16:creationId xmlns:a16="http://schemas.microsoft.com/office/drawing/2014/main" id="{93AD8A54-7F9C-3449-9010-A186B4EDE5CB}"/>
              </a:ext>
            </a:extLst>
          </p:cNvPr>
          <p:cNvSpPr txBox="1">
            <a:spLocks/>
          </p:cNvSpPr>
          <p:nvPr/>
        </p:nvSpPr>
        <p:spPr>
          <a:xfrm>
            <a:off x="776532" y="2493947"/>
            <a:ext cx="4999392" cy="3077766"/>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US" sz="1800" dirty="0" err="1"/>
              <a:t>NEOS</a:t>
            </a:r>
            <a:r>
              <a:rPr lang="en-US" sz="1800" dirty="0"/>
              <a:t> operates within Microsoft Teams client interface for all operations </a:t>
            </a:r>
          </a:p>
          <a:p>
            <a:pPr>
              <a:spcBef>
                <a:spcPts val="1200"/>
              </a:spcBef>
            </a:pPr>
            <a:r>
              <a:rPr lang="en-US" sz="1800" dirty="0" err="1"/>
              <a:t>NEOS</a:t>
            </a:r>
            <a:r>
              <a:rPr lang="en-US" sz="1800" dirty="0"/>
              <a:t> specific regulatory requirements and ongoing reporting &amp; compliance are addressed</a:t>
            </a:r>
          </a:p>
          <a:p>
            <a:pPr>
              <a:spcBef>
                <a:spcPts val="1200"/>
              </a:spcBef>
            </a:pPr>
            <a:r>
              <a:rPr lang="en-US" sz="1800" dirty="0"/>
              <a:t>Platform to build upon for advanced customer services such as voice recording, automatic voice transcription, keyword analysis and analytics, and other digital channels for customer engagement and AI services </a:t>
            </a:r>
          </a:p>
        </p:txBody>
      </p:sp>
      <p:sp>
        <p:nvSpPr>
          <p:cNvPr id="8" name="Rounded Rectangle 7">
            <a:extLst>
              <a:ext uri="{FF2B5EF4-FFF2-40B4-BE49-F238E27FC236}">
                <a16:creationId xmlns:a16="http://schemas.microsoft.com/office/drawing/2014/main" id="{334AEE5A-5763-B140-9EA9-6132E32AE97D}"/>
              </a:ext>
              <a:ext uri="{C183D7F6-B498-43B3-948B-1728B52AA6E4}">
                <adec:decorative xmlns:adec="http://schemas.microsoft.com/office/drawing/2017/decorative" val="1"/>
              </a:ext>
            </a:extLst>
          </p:cNvPr>
          <p:cNvSpPr/>
          <p:nvPr/>
        </p:nvSpPr>
        <p:spPr bwMode="auto">
          <a:xfrm>
            <a:off x="6299624" y="509588"/>
            <a:ext cx="5303413" cy="5902363"/>
          </a:xfrm>
          <a:prstGeom prst="roundRect">
            <a:avLst>
              <a:gd name="adj" fmla="val 3154"/>
            </a:avLst>
          </a:prstGeom>
          <a:solidFill>
            <a:schemeClr val="bg1"/>
          </a:solidFill>
          <a:ln>
            <a:noFill/>
            <a:headEnd type="none" w="med" len="med"/>
            <a:tailEnd type="none" w="med" len="med"/>
          </a:ln>
          <a:effectLst>
            <a:outerShdw blurRad="254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505C2A19-5D51-484C-BFB9-05BF63A70DF8}"/>
              </a:ext>
            </a:extLst>
          </p:cNvPr>
          <p:cNvSpPr>
            <a:spLocks noGrp="1"/>
          </p:cNvSpPr>
          <p:nvPr>
            <p:ph type="title"/>
          </p:nvPr>
        </p:nvSpPr>
        <p:spPr>
          <a:xfrm>
            <a:off x="588963" y="509588"/>
            <a:ext cx="4663261" cy="861774"/>
          </a:xfrm>
        </p:spPr>
        <p:txBody>
          <a:bodyPr/>
          <a:lstStyle/>
          <a:p>
            <a:r>
              <a:rPr lang="en-US" dirty="0" err="1"/>
              <a:t>NEOS</a:t>
            </a:r>
            <a:r>
              <a:rPr lang="en-US" dirty="0"/>
              <a:t> Wins Platinum</a:t>
            </a:r>
            <a:br>
              <a:rPr lang="en-US" dirty="0"/>
            </a:br>
            <a:r>
              <a:rPr lang="en-US" dirty="0"/>
              <a:t>Life Insurer of the Year</a:t>
            </a:r>
          </a:p>
        </p:txBody>
      </p:sp>
      <p:sp>
        <p:nvSpPr>
          <p:cNvPr id="5" name="TextBox 4">
            <a:extLst>
              <a:ext uri="{FF2B5EF4-FFF2-40B4-BE49-F238E27FC236}">
                <a16:creationId xmlns:a16="http://schemas.microsoft.com/office/drawing/2014/main" id="{263B7D1F-D299-48A9-95FF-E20F0EF9CC66}"/>
              </a:ext>
            </a:extLst>
          </p:cNvPr>
          <p:cNvSpPr txBox="1"/>
          <p:nvPr/>
        </p:nvSpPr>
        <p:spPr>
          <a:xfrm>
            <a:off x="6616466" y="1328236"/>
            <a:ext cx="4696642" cy="3170099"/>
          </a:xfrm>
          <a:prstGeom prst="rect">
            <a:avLst/>
          </a:prstGeom>
          <a:noFill/>
        </p:spPr>
        <p:txBody>
          <a:bodyPr wrap="square">
            <a:spAutoFit/>
          </a:bodyPr>
          <a:lstStyle/>
          <a:p>
            <a:r>
              <a:rPr lang="en-US" sz="2000" dirty="0">
                <a:solidFill>
                  <a:srgbClr val="4850B5"/>
                </a:solidFill>
              </a:rPr>
              <a:t>“</a:t>
            </a:r>
            <a:r>
              <a:rPr lang="en-US" sz="2000" dirty="0"/>
              <a:t>We understand that our success is intrinsically linked to the partnerships we have cultivated with </a:t>
            </a:r>
            <a:r>
              <a:rPr lang="en-US" sz="2000" dirty="0" err="1"/>
              <a:t>CyTrack</a:t>
            </a:r>
            <a:r>
              <a:rPr lang="en-US" sz="2000" dirty="0"/>
              <a:t>,</a:t>
            </a:r>
          </a:p>
          <a:p>
            <a:r>
              <a:rPr lang="en-US" sz="2000" dirty="0"/>
              <a:t>and we’re grateful for the excellent products, services, and support you have provided over the years. You</a:t>
            </a:r>
          </a:p>
          <a:p>
            <a:r>
              <a:rPr lang="en-US" sz="2000" dirty="0"/>
              <a:t>have consistently delivered on your promises, which has helped us maintain our high standards and exceed our</a:t>
            </a:r>
          </a:p>
          <a:p>
            <a:r>
              <a:rPr lang="en-US" sz="2000" dirty="0"/>
              <a:t>customers’ expectations.</a:t>
            </a:r>
            <a:endParaRPr lang="en-US" sz="2000" dirty="0">
              <a:solidFill>
                <a:srgbClr val="4850B5"/>
              </a:solidFill>
            </a:endParaRPr>
          </a:p>
        </p:txBody>
      </p:sp>
      <p:sp>
        <p:nvSpPr>
          <p:cNvPr id="7" name="TextBox 6">
            <a:extLst>
              <a:ext uri="{FF2B5EF4-FFF2-40B4-BE49-F238E27FC236}">
                <a16:creationId xmlns:a16="http://schemas.microsoft.com/office/drawing/2014/main" id="{9DB9EBB6-2145-4334-BF43-A066C8348CFE}"/>
              </a:ext>
            </a:extLst>
          </p:cNvPr>
          <p:cNvSpPr txBox="1"/>
          <p:nvPr/>
        </p:nvSpPr>
        <p:spPr>
          <a:xfrm>
            <a:off x="6616466" y="5018298"/>
            <a:ext cx="4986571" cy="553998"/>
          </a:xfrm>
          <a:prstGeom prst="rect">
            <a:avLst/>
          </a:prstGeom>
          <a:noFill/>
        </p:spPr>
        <p:txBody>
          <a:bodyPr wrap="square">
            <a:spAutoFit/>
          </a:bodyPr>
          <a:lstStyle/>
          <a:p>
            <a:r>
              <a:rPr lang="en-US" sz="1600">
                <a:solidFill>
                  <a:srgbClr val="4850B5"/>
                </a:solidFill>
                <a:latin typeface="+mj-lt"/>
              </a:rPr>
              <a:t>David Huang</a:t>
            </a:r>
          </a:p>
          <a:p>
            <a:r>
              <a:rPr lang="en-US" sz="1400"/>
              <a:t>Chief Technology Officer, NEOS</a:t>
            </a:r>
          </a:p>
        </p:txBody>
      </p:sp>
      <p:grpSp>
        <p:nvGrpSpPr>
          <p:cNvPr id="41" name="Group 40">
            <a:extLst>
              <a:ext uri="{FF2B5EF4-FFF2-40B4-BE49-F238E27FC236}">
                <a16:creationId xmlns:a16="http://schemas.microsoft.com/office/drawing/2014/main" id="{FA16721A-2CF7-7542-89BF-4C3A43D437AC}"/>
              </a:ext>
            </a:extLst>
          </p:cNvPr>
          <p:cNvGrpSpPr/>
          <p:nvPr/>
        </p:nvGrpSpPr>
        <p:grpSpPr>
          <a:xfrm>
            <a:off x="588963" y="1556632"/>
            <a:ext cx="4971848" cy="539262"/>
            <a:chOff x="647304" y="2296860"/>
            <a:chExt cx="4971848" cy="539262"/>
          </a:xfrm>
        </p:grpSpPr>
        <p:grpSp>
          <p:nvGrpSpPr>
            <p:cNvPr id="16" name="Group 15">
              <a:extLst>
                <a:ext uri="{FF2B5EF4-FFF2-40B4-BE49-F238E27FC236}">
                  <a16:creationId xmlns:a16="http://schemas.microsoft.com/office/drawing/2014/main" id="{6CD18AE1-0F0B-1B47-BFE8-6893BBAB6312}"/>
                </a:ext>
              </a:extLst>
            </p:cNvPr>
            <p:cNvGrpSpPr/>
            <p:nvPr/>
          </p:nvGrpSpPr>
          <p:grpSpPr>
            <a:xfrm>
              <a:off x="647304" y="2296860"/>
              <a:ext cx="4971848" cy="539262"/>
              <a:chOff x="6727783" y="1875692"/>
              <a:chExt cx="4971848" cy="539262"/>
            </a:xfrm>
          </p:grpSpPr>
          <p:sp>
            <p:nvSpPr>
              <p:cNvPr id="23" name="Rounded Rectangle 22">
                <a:extLst>
                  <a:ext uri="{FF2B5EF4-FFF2-40B4-BE49-F238E27FC236}">
                    <a16:creationId xmlns:a16="http://schemas.microsoft.com/office/drawing/2014/main" id="{F5E50418-DC70-1040-A3CE-8FE5130D4778}"/>
                  </a:ext>
                </a:extLst>
              </p:cNvPr>
              <p:cNvSpPr/>
              <p:nvPr/>
            </p:nvSpPr>
            <p:spPr bwMode="auto">
              <a:xfrm>
                <a:off x="6727783" y="1875692"/>
                <a:ext cx="4971848" cy="539262"/>
              </a:xfrm>
              <a:prstGeom prst="roundRect">
                <a:avLst>
                  <a:gd name="adj" fmla="val 9018"/>
                </a:avLst>
              </a:prstGeom>
              <a:solidFill>
                <a:schemeClr val="bg1"/>
              </a:solidFill>
              <a:ln>
                <a:noFill/>
                <a:headEnd type="none" w="med" len="med"/>
                <a:tailEnd type="none" w="med" len="med"/>
              </a:ln>
              <a:effectLst>
                <a:outerShdw blurRad="1905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EE860A38-A90E-5448-9278-D024D5495D30}"/>
                  </a:ext>
                </a:extLst>
              </p:cNvPr>
              <p:cNvSpPr/>
              <p:nvPr/>
            </p:nvSpPr>
            <p:spPr>
              <a:xfrm>
                <a:off x="6915352" y="1991434"/>
                <a:ext cx="820417" cy="307777"/>
              </a:xfrm>
              <a:prstGeom prst="rect">
                <a:avLst/>
              </a:prstGeom>
            </p:spPr>
            <p:txBody>
              <a:bodyPr wrap="none" lIns="0" tIns="0" rIns="0" bIns="0">
                <a:spAutoFit/>
              </a:bodyPr>
              <a:lstStyle/>
              <a:p>
                <a:r>
                  <a:rPr lang="en-US" sz="2000" b="1" dirty="0">
                    <a:solidFill>
                      <a:srgbClr val="4850B5"/>
                    </a:solidFill>
                    <a:latin typeface="+mj-lt"/>
                  </a:rPr>
                  <a:t>Results</a:t>
                </a:r>
              </a:p>
            </p:txBody>
          </p:sp>
        </p:grpSp>
        <p:sp>
          <p:nvSpPr>
            <p:cNvPr id="29" name="Freeform 37">
              <a:extLst>
                <a:ext uri="{FF2B5EF4-FFF2-40B4-BE49-F238E27FC236}">
                  <a16:creationId xmlns:a16="http://schemas.microsoft.com/office/drawing/2014/main" id="{9D3D7A0A-5610-7548-BB05-586138C51461}"/>
                </a:ext>
              </a:extLst>
            </p:cNvPr>
            <p:cNvSpPr>
              <a:spLocks noEditPoints="1"/>
            </p:cNvSpPr>
            <p:nvPr/>
          </p:nvSpPr>
          <p:spPr bwMode="auto">
            <a:xfrm>
              <a:off x="5160083" y="2396453"/>
              <a:ext cx="323926" cy="323926"/>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6F2F0EA2-221F-3963-D934-E24CA8734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8137" y="4486998"/>
            <a:ext cx="1724971" cy="1724971"/>
          </a:xfrm>
          <a:prstGeom prst="rect">
            <a:avLst/>
          </a:prstGeom>
        </p:spPr>
      </p:pic>
    </p:spTree>
    <p:extLst>
      <p:ext uri="{BB962C8B-B14F-4D97-AF65-F5344CB8AC3E}">
        <p14:creationId xmlns:p14="http://schemas.microsoft.com/office/powerpoint/2010/main" val="6600505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F32901-8347-D647-AF67-AAF6FFBA47DE}"/>
              </a:ext>
            </a:extLst>
          </p:cNvPr>
          <p:cNvSpPr txBox="1">
            <a:spLocks/>
          </p:cNvSpPr>
          <p:nvPr/>
        </p:nvSpPr>
        <p:spPr>
          <a:xfrm>
            <a:off x="489277" y="2598936"/>
            <a:ext cx="1930789" cy="430887"/>
          </a:xfrm>
          <a:prstGeom prst="rect">
            <a:avLst/>
          </a:prstGeom>
        </p:spPr>
        <p:txBody>
          <a:bodyPr vert="horz" wrap="square" lIns="0" tIns="0" rIns="0" bIns="0" rtlCol="0" anchor="t">
            <a:spAutoFit/>
          </a:bodyPr>
          <a:lstStyle>
            <a:lvl1pPr algn="l" defTabSz="932753"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r>
              <a:rPr lang="en-US" dirty="0">
                <a:solidFill>
                  <a:schemeClr val="tx1"/>
                </a:solidFill>
              </a:rPr>
              <a:t>Pricing Plan</a:t>
            </a:r>
            <a:endParaRPr lang="en-US" dirty="0"/>
          </a:p>
        </p:txBody>
      </p:sp>
      <p:pic>
        <p:nvPicPr>
          <p:cNvPr id="51" name="Picture 2">
            <a:extLst>
              <a:ext uri="{FF2B5EF4-FFF2-40B4-BE49-F238E27FC236}">
                <a16:creationId xmlns:a16="http://schemas.microsoft.com/office/drawing/2014/main" id="{C42640E8-8DE7-215C-D592-F377D723F78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6389" y="271436"/>
            <a:ext cx="1829344" cy="18232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5376F03B-99A4-C1C3-CA4E-E069545F8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403" y="1715666"/>
            <a:ext cx="958869" cy="199283"/>
          </a:xfrm>
          <a:prstGeom prst="rect">
            <a:avLst/>
          </a:prstGeom>
        </p:spPr>
      </p:pic>
      <p:graphicFrame>
        <p:nvGraphicFramePr>
          <p:cNvPr id="14" name="Table 14">
            <a:extLst>
              <a:ext uri="{FF2B5EF4-FFF2-40B4-BE49-F238E27FC236}">
                <a16:creationId xmlns:a16="http://schemas.microsoft.com/office/drawing/2014/main" id="{BCAFCC53-4A58-3897-EBBC-CDC22938CC5D}"/>
              </a:ext>
            </a:extLst>
          </p:cNvPr>
          <p:cNvGraphicFramePr>
            <a:graphicFrameLocks noGrp="1"/>
          </p:cNvGraphicFramePr>
          <p:nvPr>
            <p:extLst>
              <p:ext uri="{D42A27DB-BD31-4B8C-83A1-F6EECF244321}">
                <p14:modId xmlns:p14="http://schemas.microsoft.com/office/powerpoint/2010/main" val="2369351429"/>
              </p:ext>
            </p:extLst>
          </p:nvPr>
        </p:nvGraphicFramePr>
        <p:xfrm>
          <a:off x="3324535" y="2501900"/>
          <a:ext cx="4516104" cy="2225040"/>
        </p:xfrm>
        <a:graphic>
          <a:graphicData uri="http://schemas.openxmlformats.org/drawingml/2006/table">
            <a:tbl>
              <a:tblPr firstRow="1" bandRow="1">
                <a:tableStyleId>{5C22544A-7EE6-4342-B048-85BDC9FD1C3A}</a:tableStyleId>
              </a:tblPr>
              <a:tblGrid>
                <a:gridCol w="1505368">
                  <a:extLst>
                    <a:ext uri="{9D8B030D-6E8A-4147-A177-3AD203B41FA5}">
                      <a16:colId xmlns:a16="http://schemas.microsoft.com/office/drawing/2014/main" val="3059304554"/>
                    </a:ext>
                  </a:extLst>
                </a:gridCol>
                <a:gridCol w="1505368">
                  <a:extLst>
                    <a:ext uri="{9D8B030D-6E8A-4147-A177-3AD203B41FA5}">
                      <a16:colId xmlns:a16="http://schemas.microsoft.com/office/drawing/2014/main" val="4116027252"/>
                    </a:ext>
                  </a:extLst>
                </a:gridCol>
                <a:gridCol w="1505368">
                  <a:extLst>
                    <a:ext uri="{9D8B030D-6E8A-4147-A177-3AD203B41FA5}">
                      <a16:colId xmlns:a16="http://schemas.microsoft.com/office/drawing/2014/main" val="3143427572"/>
                    </a:ext>
                  </a:extLst>
                </a:gridCol>
              </a:tblGrid>
              <a:tr h="370840">
                <a:tc>
                  <a:txBody>
                    <a:bodyPr/>
                    <a:lstStyle/>
                    <a:p>
                      <a:r>
                        <a:rPr lang="en-AU" dirty="0"/>
                        <a:t>Users</a:t>
                      </a:r>
                    </a:p>
                  </a:txBody>
                  <a:tcPr>
                    <a:solidFill>
                      <a:srgbClr val="5D64AC"/>
                    </a:solidFill>
                  </a:tcPr>
                </a:tc>
                <a:tc>
                  <a:txBody>
                    <a:bodyPr/>
                    <a:lstStyle/>
                    <a:p>
                      <a:r>
                        <a:rPr lang="en-AU" dirty="0"/>
                        <a:t>Package</a:t>
                      </a:r>
                    </a:p>
                  </a:txBody>
                  <a:tcPr>
                    <a:solidFill>
                      <a:srgbClr val="5D64AC"/>
                    </a:solidFill>
                  </a:tcPr>
                </a:tc>
                <a:tc>
                  <a:txBody>
                    <a:bodyPr/>
                    <a:lstStyle/>
                    <a:p>
                      <a:r>
                        <a:rPr lang="en-AU" dirty="0"/>
                        <a:t>Additional</a:t>
                      </a:r>
                    </a:p>
                  </a:txBody>
                  <a:tcPr>
                    <a:solidFill>
                      <a:srgbClr val="5D64AC"/>
                    </a:solidFill>
                  </a:tcPr>
                </a:tc>
                <a:extLst>
                  <a:ext uri="{0D108BD9-81ED-4DB2-BD59-A6C34878D82A}">
                    <a16:rowId xmlns:a16="http://schemas.microsoft.com/office/drawing/2014/main" val="2951361915"/>
                  </a:ext>
                </a:extLst>
              </a:tr>
              <a:tr h="370840">
                <a:tc>
                  <a:txBody>
                    <a:bodyPr/>
                    <a:lstStyle/>
                    <a:p>
                      <a:r>
                        <a:rPr lang="en-AU" dirty="0"/>
                        <a:t>50</a:t>
                      </a:r>
                    </a:p>
                  </a:txBody>
                  <a:tcPr/>
                </a:tc>
                <a:tc>
                  <a:txBody>
                    <a:bodyPr/>
                    <a:lstStyle/>
                    <a:p>
                      <a:pPr marL="0" algn="l" defTabSz="932753" rtl="0" eaLnBrk="1" latinLnBrk="0" hangingPunct="1"/>
                      <a:r>
                        <a:rPr lang="en-AU" sz="1801" kern="1200" dirty="0">
                          <a:solidFill>
                            <a:schemeClr val="dk1"/>
                          </a:solidFill>
                          <a:latin typeface="+mn-lt"/>
                          <a:ea typeface="+mn-ea"/>
                          <a:cs typeface="+mn-cs"/>
                        </a:rPr>
                        <a:t>$295</a:t>
                      </a:r>
                    </a:p>
                  </a:txBody>
                  <a:tcPr/>
                </a:tc>
                <a:tc>
                  <a:txBody>
                    <a:bodyPr/>
                    <a:lstStyle/>
                    <a:p>
                      <a:pPr marL="0" algn="l" defTabSz="932753" rtl="0" eaLnBrk="1" latinLnBrk="0" hangingPunct="1"/>
                      <a:r>
                        <a:rPr lang="en-AU" sz="1801" kern="1200" dirty="0">
                          <a:solidFill>
                            <a:schemeClr val="dk1"/>
                          </a:solidFill>
                          <a:latin typeface="+mn-lt"/>
                          <a:ea typeface="+mn-ea"/>
                          <a:cs typeface="+mn-cs"/>
                        </a:rPr>
                        <a:t>$1.95</a:t>
                      </a:r>
                    </a:p>
                  </a:txBody>
                  <a:tcPr/>
                </a:tc>
                <a:extLst>
                  <a:ext uri="{0D108BD9-81ED-4DB2-BD59-A6C34878D82A}">
                    <a16:rowId xmlns:a16="http://schemas.microsoft.com/office/drawing/2014/main" val="3291578103"/>
                  </a:ext>
                </a:extLst>
              </a:tr>
              <a:tr h="370840">
                <a:tc>
                  <a:txBody>
                    <a:bodyPr/>
                    <a:lstStyle/>
                    <a:p>
                      <a:r>
                        <a:rPr lang="en-AU" dirty="0"/>
                        <a:t>100</a:t>
                      </a:r>
                    </a:p>
                  </a:txBody>
                  <a:tcPr/>
                </a:tc>
                <a:tc>
                  <a:txBody>
                    <a:bodyPr/>
                    <a:lstStyle/>
                    <a:p>
                      <a:pPr marL="0" algn="l" defTabSz="932753" rtl="0" eaLnBrk="1" latinLnBrk="0" hangingPunct="1"/>
                      <a:r>
                        <a:rPr lang="en-AU" sz="1801" kern="1200" dirty="0">
                          <a:solidFill>
                            <a:schemeClr val="dk1"/>
                          </a:solidFill>
                          <a:latin typeface="+mn-lt"/>
                          <a:ea typeface="+mn-ea"/>
                          <a:cs typeface="+mn-cs"/>
                        </a:rPr>
                        <a:t>$375</a:t>
                      </a:r>
                    </a:p>
                  </a:txBody>
                  <a:tcPr/>
                </a:tc>
                <a:tc>
                  <a:txBody>
                    <a:bodyPr/>
                    <a:lstStyle/>
                    <a:p>
                      <a:pPr marL="0" algn="l" defTabSz="932753" rtl="0" eaLnBrk="1" latinLnBrk="0" hangingPunct="1"/>
                      <a:r>
                        <a:rPr lang="en-AU" sz="1801" kern="1200" dirty="0">
                          <a:solidFill>
                            <a:schemeClr val="dk1"/>
                          </a:solidFill>
                          <a:latin typeface="+mn-lt"/>
                          <a:ea typeface="+mn-ea"/>
                          <a:cs typeface="+mn-cs"/>
                        </a:rPr>
                        <a:t>$1.95</a:t>
                      </a:r>
                    </a:p>
                  </a:txBody>
                  <a:tcPr/>
                </a:tc>
                <a:extLst>
                  <a:ext uri="{0D108BD9-81ED-4DB2-BD59-A6C34878D82A}">
                    <a16:rowId xmlns:a16="http://schemas.microsoft.com/office/drawing/2014/main" val="680781643"/>
                  </a:ext>
                </a:extLst>
              </a:tr>
              <a:tr h="370840">
                <a:tc>
                  <a:txBody>
                    <a:bodyPr/>
                    <a:lstStyle/>
                    <a:p>
                      <a:r>
                        <a:rPr lang="en-AU" dirty="0"/>
                        <a:t>250</a:t>
                      </a:r>
                    </a:p>
                  </a:txBody>
                  <a:tcPr/>
                </a:tc>
                <a:tc>
                  <a:txBody>
                    <a:bodyPr/>
                    <a:lstStyle/>
                    <a:p>
                      <a:pPr marL="0" algn="l" defTabSz="932753" rtl="0" eaLnBrk="1" latinLnBrk="0" hangingPunct="1"/>
                      <a:r>
                        <a:rPr lang="en-AU" sz="1801" kern="1200" dirty="0">
                          <a:solidFill>
                            <a:schemeClr val="dk1"/>
                          </a:solidFill>
                          <a:latin typeface="+mn-lt"/>
                          <a:ea typeface="+mn-ea"/>
                          <a:cs typeface="+mn-cs"/>
                        </a:rPr>
                        <a:t>$620</a:t>
                      </a:r>
                    </a:p>
                  </a:txBody>
                  <a:tcPr/>
                </a:tc>
                <a:tc>
                  <a:txBody>
                    <a:bodyPr/>
                    <a:lstStyle/>
                    <a:p>
                      <a:pPr marL="0" algn="l" defTabSz="932753" rtl="0" eaLnBrk="1" latinLnBrk="0" hangingPunct="1"/>
                      <a:r>
                        <a:rPr lang="en-AU" sz="1801" kern="1200" dirty="0">
                          <a:solidFill>
                            <a:schemeClr val="dk1"/>
                          </a:solidFill>
                          <a:latin typeface="+mn-lt"/>
                          <a:ea typeface="+mn-ea"/>
                          <a:cs typeface="+mn-cs"/>
                        </a:rPr>
                        <a:t>$1.75</a:t>
                      </a:r>
                    </a:p>
                  </a:txBody>
                  <a:tcPr/>
                </a:tc>
                <a:extLst>
                  <a:ext uri="{0D108BD9-81ED-4DB2-BD59-A6C34878D82A}">
                    <a16:rowId xmlns:a16="http://schemas.microsoft.com/office/drawing/2014/main" val="3368965729"/>
                  </a:ext>
                </a:extLst>
              </a:tr>
              <a:tr h="370840">
                <a:tc>
                  <a:txBody>
                    <a:bodyPr/>
                    <a:lstStyle/>
                    <a:p>
                      <a:r>
                        <a:rPr lang="en-AU" dirty="0"/>
                        <a:t>500</a:t>
                      </a:r>
                    </a:p>
                  </a:txBody>
                  <a:tcPr/>
                </a:tc>
                <a:tc>
                  <a:txBody>
                    <a:bodyPr/>
                    <a:lstStyle/>
                    <a:p>
                      <a:pPr marL="0" algn="l" defTabSz="932753" rtl="0" eaLnBrk="1" latinLnBrk="0" hangingPunct="1"/>
                      <a:r>
                        <a:rPr lang="en-AU" sz="1801" kern="1200" dirty="0">
                          <a:solidFill>
                            <a:schemeClr val="dk1"/>
                          </a:solidFill>
                          <a:latin typeface="+mn-lt"/>
                          <a:ea typeface="+mn-ea"/>
                          <a:cs typeface="+mn-cs"/>
                        </a:rPr>
                        <a:t>$980</a:t>
                      </a:r>
                    </a:p>
                  </a:txBody>
                  <a:tcPr/>
                </a:tc>
                <a:tc>
                  <a:txBody>
                    <a:bodyPr/>
                    <a:lstStyle/>
                    <a:p>
                      <a:pPr marL="0" algn="l" defTabSz="932753" rtl="0" eaLnBrk="1" latinLnBrk="0" hangingPunct="1"/>
                      <a:r>
                        <a:rPr lang="en-AU" sz="1801" kern="1200" dirty="0">
                          <a:solidFill>
                            <a:schemeClr val="dk1"/>
                          </a:solidFill>
                          <a:latin typeface="+mn-lt"/>
                          <a:ea typeface="+mn-ea"/>
                          <a:cs typeface="+mn-cs"/>
                        </a:rPr>
                        <a:t>$1.50</a:t>
                      </a:r>
                    </a:p>
                  </a:txBody>
                  <a:tcPr/>
                </a:tc>
                <a:extLst>
                  <a:ext uri="{0D108BD9-81ED-4DB2-BD59-A6C34878D82A}">
                    <a16:rowId xmlns:a16="http://schemas.microsoft.com/office/drawing/2014/main" val="1003261373"/>
                  </a:ext>
                </a:extLst>
              </a:tr>
              <a:tr h="370840">
                <a:tc>
                  <a:txBody>
                    <a:bodyPr/>
                    <a:lstStyle/>
                    <a:p>
                      <a:r>
                        <a:rPr lang="en-AU" dirty="0"/>
                        <a:t>1000</a:t>
                      </a:r>
                    </a:p>
                  </a:txBody>
                  <a:tcPr/>
                </a:tc>
                <a:tc>
                  <a:txBody>
                    <a:bodyPr/>
                    <a:lstStyle/>
                    <a:p>
                      <a:pPr marL="0" algn="l" defTabSz="932753" rtl="0" eaLnBrk="1" latinLnBrk="0" hangingPunct="1"/>
                      <a:r>
                        <a:rPr lang="en-AU" sz="1801" kern="1200" dirty="0">
                          <a:solidFill>
                            <a:schemeClr val="dk1"/>
                          </a:solidFill>
                          <a:latin typeface="+mn-lt"/>
                          <a:ea typeface="+mn-ea"/>
                          <a:cs typeface="+mn-cs"/>
                        </a:rPr>
                        <a:t>*</a:t>
                      </a:r>
                    </a:p>
                  </a:txBody>
                  <a:tcPr/>
                </a:tc>
                <a:tc>
                  <a:txBody>
                    <a:bodyPr/>
                    <a:lstStyle/>
                    <a:p>
                      <a:pPr marL="0" marR="0" lvl="0" indent="0" algn="l" defTabSz="932753" rtl="0" eaLnBrk="1" fontAlgn="auto" latinLnBrk="0" hangingPunct="1">
                        <a:lnSpc>
                          <a:spcPct val="100000"/>
                        </a:lnSpc>
                        <a:spcBef>
                          <a:spcPts val="0"/>
                        </a:spcBef>
                        <a:spcAft>
                          <a:spcPts val="0"/>
                        </a:spcAft>
                        <a:buClrTx/>
                        <a:buSzTx/>
                        <a:buFontTx/>
                        <a:buNone/>
                        <a:tabLst/>
                        <a:defRPr/>
                      </a:pPr>
                      <a:endParaRPr lang="en-AU" sz="1801" kern="1200" dirty="0">
                        <a:solidFill>
                          <a:schemeClr val="dk1"/>
                        </a:solidFill>
                        <a:latin typeface="+mn-lt"/>
                        <a:ea typeface="+mn-ea"/>
                        <a:cs typeface="+mn-cs"/>
                      </a:endParaRPr>
                    </a:p>
                  </a:txBody>
                  <a:tcPr/>
                </a:tc>
                <a:extLst>
                  <a:ext uri="{0D108BD9-81ED-4DB2-BD59-A6C34878D82A}">
                    <a16:rowId xmlns:a16="http://schemas.microsoft.com/office/drawing/2014/main" val="2496632383"/>
                  </a:ext>
                </a:extLst>
              </a:tr>
            </a:tbl>
          </a:graphicData>
        </a:graphic>
      </p:graphicFrame>
      <p:sp>
        <p:nvSpPr>
          <p:cNvPr id="17" name="TextBox 16">
            <a:extLst>
              <a:ext uri="{FF2B5EF4-FFF2-40B4-BE49-F238E27FC236}">
                <a16:creationId xmlns:a16="http://schemas.microsoft.com/office/drawing/2014/main" id="{72352BAC-1D4C-D12D-CCBE-46A1A30F66B3}"/>
              </a:ext>
            </a:extLst>
          </p:cNvPr>
          <p:cNvSpPr txBox="1"/>
          <p:nvPr/>
        </p:nvSpPr>
        <p:spPr>
          <a:xfrm>
            <a:off x="3269035" y="4819922"/>
            <a:ext cx="4571604" cy="1169551"/>
          </a:xfrm>
          <a:prstGeom prst="rect">
            <a:avLst/>
          </a:prstGeom>
          <a:noFill/>
        </p:spPr>
        <p:txBody>
          <a:bodyPr wrap="square">
            <a:spAutoFit/>
          </a:bodyPr>
          <a:lstStyle/>
          <a:p>
            <a:pPr marL="285750" indent="-285750">
              <a:buFont typeface="Arial" panose="020B0604020202020204" pitchFamily="34" charset="0"/>
              <a:buChar char="•"/>
            </a:pPr>
            <a:r>
              <a:rPr lang="en-US" sz="1400" dirty="0"/>
              <a:t>Save 2.5% by signing for 24 months</a:t>
            </a:r>
          </a:p>
          <a:p>
            <a:pPr marL="285750" indent="-285750">
              <a:buFont typeface="Arial" panose="020B0604020202020204" pitchFamily="34" charset="0"/>
              <a:buChar char="•"/>
            </a:pPr>
            <a:r>
              <a:rPr lang="en-US" sz="1400" dirty="0"/>
              <a:t>Save 5% by signing for 36 months</a:t>
            </a:r>
          </a:p>
          <a:p>
            <a:pPr marL="285750" indent="-285750">
              <a:buFont typeface="Arial" panose="020B0604020202020204" pitchFamily="34" charset="0"/>
              <a:buChar char="•"/>
            </a:pPr>
            <a:r>
              <a:rPr lang="en-US" sz="1400" dirty="0"/>
              <a:t>Save an additional 10% on all plans by paying annually</a:t>
            </a:r>
          </a:p>
          <a:p>
            <a:pPr marL="285750" indent="-285750">
              <a:buFont typeface="Arial" panose="020B0604020202020204" pitchFamily="34" charset="0"/>
              <a:buChar char="•"/>
            </a:pPr>
            <a:r>
              <a:rPr lang="en-US" sz="1400" dirty="0"/>
              <a:t>Contact sales for win deal pricing for 1000+</a:t>
            </a:r>
            <a:endParaRPr lang="en-AU" sz="1400" dirty="0"/>
          </a:p>
        </p:txBody>
      </p:sp>
      <p:sp>
        <p:nvSpPr>
          <p:cNvPr id="18" name="TextBox 17">
            <a:extLst>
              <a:ext uri="{FF2B5EF4-FFF2-40B4-BE49-F238E27FC236}">
                <a16:creationId xmlns:a16="http://schemas.microsoft.com/office/drawing/2014/main" id="{53D09501-DB12-3B3E-B80E-DAED8D048121}"/>
              </a:ext>
            </a:extLst>
          </p:cNvPr>
          <p:cNvSpPr txBox="1"/>
          <p:nvPr/>
        </p:nvSpPr>
        <p:spPr>
          <a:xfrm>
            <a:off x="417477" y="3029823"/>
            <a:ext cx="2635107" cy="523220"/>
          </a:xfrm>
          <a:prstGeom prst="rect">
            <a:avLst/>
          </a:prstGeom>
          <a:noFill/>
        </p:spPr>
        <p:txBody>
          <a:bodyPr wrap="square">
            <a:spAutoFit/>
          </a:bodyPr>
          <a:lstStyle/>
          <a:p>
            <a:r>
              <a:rPr lang="en-US" sz="1400" dirty="0"/>
              <a:t>In $AU – </a:t>
            </a:r>
            <a:r>
              <a:rPr lang="en-US" sz="1400" dirty="0">
                <a:hlinkClick r:id="rId5"/>
              </a:rPr>
              <a:t>access our international price page here</a:t>
            </a:r>
            <a:endParaRPr lang="en-AU" sz="1400" dirty="0"/>
          </a:p>
        </p:txBody>
      </p:sp>
      <p:pic>
        <p:nvPicPr>
          <p:cNvPr id="8" name="Picture 7" descr="A screenshot of a computer&#10;&#10;Description automatically generated">
            <a:hlinkClick r:id="rId5"/>
            <a:extLst>
              <a:ext uri="{FF2B5EF4-FFF2-40B4-BE49-F238E27FC236}">
                <a16:creationId xmlns:a16="http://schemas.microsoft.com/office/drawing/2014/main" id="{C0995AFD-3259-1E0C-4295-CF84C8D28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5968" y="668607"/>
            <a:ext cx="3550767" cy="5337986"/>
          </a:xfrm>
          <a:prstGeom prst="rect">
            <a:avLst/>
          </a:prstGeom>
        </p:spPr>
      </p:pic>
    </p:spTree>
    <p:extLst>
      <p:ext uri="{BB962C8B-B14F-4D97-AF65-F5344CB8AC3E}">
        <p14:creationId xmlns:p14="http://schemas.microsoft.com/office/powerpoint/2010/main" val="103758918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45B44A-5D11-AF4D-A312-AC32F580C6A8}"/>
              </a:ext>
            </a:extLst>
          </p:cNvPr>
          <p:cNvSpPr>
            <a:spLocks noGrp="1"/>
          </p:cNvSpPr>
          <p:nvPr>
            <p:ph type="title"/>
          </p:nvPr>
        </p:nvSpPr>
        <p:spPr>
          <a:xfrm>
            <a:off x="603505" y="3008108"/>
            <a:ext cx="8504636" cy="553998"/>
          </a:xfrm>
        </p:spPr>
        <p:txBody>
          <a:bodyPr/>
          <a:lstStyle/>
          <a:p>
            <a:r>
              <a:rPr lang="en-US" dirty="0"/>
              <a:t>See it in action: CyReport in Teams</a:t>
            </a:r>
          </a:p>
        </p:txBody>
      </p:sp>
      <p:pic>
        <p:nvPicPr>
          <p:cNvPr id="16" name="Picture Placeholder 15">
            <a:extLst>
              <a:ext uri="{FF2B5EF4-FFF2-40B4-BE49-F238E27FC236}">
                <a16:creationId xmlns:a16="http://schemas.microsoft.com/office/drawing/2014/main" id="{AA2B84F9-9CE1-C244-98ED-99A36E08397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9561219" y="2451623"/>
            <a:ext cx="1671931" cy="1665851"/>
          </a:xfrm>
          <a:prstGeom prst="ellipse">
            <a:avLst/>
          </a:prstGeom>
          <a:effectLst>
            <a:outerShdw blurRad="419100" dist="38100" dir="5400000" algn="t" rotWithShape="0">
              <a:prstClr val="black">
                <a:alpha val="29000"/>
              </a:prstClr>
            </a:outerShdw>
          </a:effectLst>
        </p:spPr>
      </p:pic>
    </p:spTree>
    <p:extLst>
      <p:ext uri="{BB962C8B-B14F-4D97-AF65-F5344CB8AC3E}">
        <p14:creationId xmlns:p14="http://schemas.microsoft.com/office/powerpoint/2010/main" val="339749730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F4D52A3-7046-8CD3-6DF4-8B6B6C16647C}"/>
              </a:ext>
            </a:extLst>
          </p:cNvPr>
          <p:cNvSpPr txBox="1">
            <a:spLocks/>
          </p:cNvSpPr>
          <p:nvPr/>
        </p:nvSpPr>
        <p:spPr bwMode="white">
          <a:xfrm>
            <a:off x="477063" y="910842"/>
            <a:ext cx="2688759" cy="738664"/>
          </a:xfrm>
          <a:prstGeom prst="rect">
            <a:avLst/>
          </a:prstGeom>
          <a:noFill/>
        </p:spPr>
        <p:txBody>
          <a:bodyPr vert="horz" wrap="square" lIns="0" tIns="0" rIns="0" bIns="0" rtlCol="0" anchor="b" anchorCtr="0">
            <a:spAutoFit/>
          </a:bodyPr>
          <a:lstStyle>
            <a:lvl1pPr algn="l" defTabSz="932753" rtl="0" eaLnBrk="1" latinLnBrk="0" hangingPunct="1">
              <a:lnSpc>
                <a:spcPct val="100000"/>
              </a:lnSpc>
              <a:spcBef>
                <a:spcPct val="0"/>
              </a:spcBef>
              <a:buNone/>
              <a:defRPr lang="en-US" sz="3600" b="0" kern="1200" cap="none" spc="-50" baseline="0">
                <a:ln w="3175">
                  <a:noFill/>
                </a:ln>
                <a:gradFill>
                  <a:gsLst>
                    <a:gs pos="53365">
                      <a:srgbClr val="FFFFFF"/>
                    </a:gs>
                    <a:gs pos="21764">
                      <a:srgbClr val="FFFFFF"/>
                    </a:gs>
                  </a:gsLst>
                  <a:lin ang="5400000" scaled="0"/>
                </a:gradFill>
                <a:effectLst/>
                <a:latin typeface="+mj-lt"/>
                <a:ea typeface="+mn-ea"/>
                <a:cs typeface="Segoe UI" panose="020B0502040204020203" pitchFamily="34" charset="0"/>
              </a:defRPr>
            </a:lvl1pPr>
          </a:lstStyle>
          <a:p>
            <a:pPr marL="0" marR="0" lvl="0" indent="0" algn="l" defTabSz="932753"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rgbClr val="524EAB"/>
                </a:solidFill>
                <a:effectLst/>
                <a:uLnTx/>
                <a:uFillTx/>
                <a:latin typeface="Segoe UI Semibold"/>
                <a:ea typeface="+mn-ea"/>
                <a:cs typeface="Segoe UI" panose="020B0502040204020203" pitchFamily="34" charset="0"/>
              </a:rPr>
              <a:t>CyReport for Microsoft Teams</a:t>
            </a:r>
          </a:p>
        </p:txBody>
      </p:sp>
      <p:pic>
        <p:nvPicPr>
          <p:cNvPr id="1026" name="Picture 2">
            <a:extLst>
              <a:ext uri="{FF2B5EF4-FFF2-40B4-BE49-F238E27FC236}">
                <a16:creationId xmlns:a16="http://schemas.microsoft.com/office/drawing/2014/main" id="{0A38DBAD-FD99-DC43-CF70-544B9C1018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063" y="415441"/>
            <a:ext cx="1046370" cy="1726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2">
            <a:extLst>
              <a:ext uri="{FF2B5EF4-FFF2-40B4-BE49-F238E27FC236}">
                <a16:creationId xmlns:a16="http://schemas.microsoft.com/office/drawing/2014/main" id="{C8569CB7-5BDD-0479-C7BC-FE41FEACDA63}"/>
              </a:ext>
            </a:extLst>
          </p:cNvPr>
          <p:cNvSpPr txBox="1">
            <a:spLocks/>
          </p:cNvSpPr>
          <p:nvPr/>
        </p:nvSpPr>
        <p:spPr>
          <a:xfrm>
            <a:off x="1154635" y="1940341"/>
            <a:ext cx="1706749" cy="307777"/>
          </a:xfrm>
          <a:prstGeom prst="rect">
            <a:avLst/>
          </a:prstGeom>
        </p:spPr>
        <p:txBody>
          <a:bodyPr vert="horz" wrap="square" lIns="0" tIns="0" rIns="0" bIns="0" rtlCol="0" anchor="ctr" anchorCtr="0">
            <a:noAutofit/>
          </a:bodyPr>
          <a:lstStyle>
            <a:lvl1pPr marL="0" marR="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20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Segoe UI Semibold"/>
                <a:ea typeface="+mn-ea"/>
                <a:cs typeface="Segoe UI Semilight" panose="020B0402040204020203" pitchFamily="34" charset="0"/>
              </a:rPr>
              <a:t>Business Context in this demo</a:t>
            </a:r>
          </a:p>
        </p:txBody>
      </p:sp>
      <p:sp>
        <p:nvSpPr>
          <p:cNvPr id="40" name="Oval 39">
            <a:extLst>
              <a:ext uri="{FF2B5EF4-FFF2-40B4-BE49-F238E27FC236}">
                <a16:creationId xmlns:a16="http://schemas.microsoft.com/office/drawing/2014/main" id="{CA22E3F3-BF99-5568-A9F5-3F7A180EDCD5}"/>
              </a:ext>
              <a:ext uri="{C183D7F6-B498-43B3-948B-1728B52AA6E4}">
                <adec:decorative xmlns:adec="http://schemas.microsoft.com/office/drawing/2017/decorative" val="1"/>
              </a:ext>
            </a:extLst>
          </p:cNvPr>
          <p:cNvSpPr/>
          <p:nvPr/>
        </p:nvSpPr>
        <p:spPr bwMode="auto">
          <a:xfrm>
            <a:off x="487671" y="1838933"/>
            <a:ext cx="528653" cy="528653"/>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8" name="Group 215">
            <a:extLst>
              <a:ext uri="{FF2B5EF4-FFF2-40B4-BE49-F238E27FC236}">
                <a16:creationId xmlns:a16="http://schemas.microsoft.com/office/drawing/2014/main" id="{25E18FB5-9535-66F8-5EAE-C6FF9AF8A7F7}"/>
              </a:ext>
            </a:extLst>
          </p:cNvPr>
          <p:cNvGrpSpPr>
            <a:grpSpLocks noChangeAspect="1"/>
          </p:cNvGrpSpPr>
          <p:nvPr/>
        </p:nvGrpSpPr>
        <p:grpSpPr bwMode="auto">
          <a:xfrm>
            <a:off x="646402" y="1983913"/>
            <a:ext cx="229976" cy="264205"/>
            <a:chOff x="5045" y="2737"/>
            <a:chExt cx="215" cy="247"/>
          </a:xfrm>
        </p:grpSpPr>
        <p:sp>
          <p:nvSpPr>
            <p:cNvPr id="49" name="Freeform 216">
              <a:extLst>
                <a:ext uri="{FF2B5EF4-FFF2-40B4-BE49-F238E27FC236}">
                  <a16:creationId xmlns:a16="http://schemas.microsoft.com/office/drawing/2014/main" id="{6E31433F-067D-46E1-8657-3A785DDC4D9D}"/>
                </a:ext>
              </a:extLst>
            </p:cNvPr>
            <p:cNvSpPr>
              <a:spLocks/>
            </p:cNvSpPr>
            <p:nvPr/>
          </p:nvSpPr>
          <p:spPr bwMode="auto">
            <a:xfrm>
              <a:off x="5045" y="2851"/>
              <a:ext cx="149" cy="84"/>
            </a:xfrm>
            <a:custGeom>
              <a:avLst/>
              <a:gdLst>
                <a:gd name="T0" fmla="*/ 0 w 240"/>
                <a:gd name="T1" fmla="*/ 134 h 134"/>
                <a:gd name="T2" fmla="*/ 0 w 240"/>
                <a:gd name="T3" fmla="*/ 134 h 134"/>
                <a:gd name="T4" fmla="*/ 240 w 240"/>
                <a:gd name="T5" fmla="*/ 134 h 134"/>
                <a:gd name="T6" fmla="*/ 240 w 240"/>
                <a:gd name="T7" fmla="*/ 0 h 134"/>
                <a:gd name="T8" fmla="*/ 0 w 240"/>
                <a:gd name="T9" fmla="*/ 0 h 134"/>
                <a:gd name="T10" fmla="*/ 0 w 240"/>
                <a:gd name="T11" fmla="*/ 134 h 134"/>
              </a:gdLst>
              <a:ahLst/>
              <a:cxnLst>
                <a:cxn ang="0">
                  <a:pos x="T0" y="T1"/>
                </a:cxn>
                <a:cxn ang="0">
                  <a:pos x="T2" y="T3"/>
                </a:cxn>
                <a:cxn ang="0">
                  <a:pos x="T4" y="T5"/>
                </a:cxn>
                <a:cxn ang="0">
                  <a:pos x="T6" y="T7"/>
                </a:cxn>
                <a:cxn ang="0">
                  <a:pos x="T8" y="T9"/>
                </a:cxn>
                <a:cxn ang="0">
                  <a:pos x="T10" y="T11"/>
                </a:cxn>
              </a:cxnLst>
              <a:rect l="0" t="0" r="r" b="b"/>
              <a:pathLst>
                <a:path w="240" h="134">
                  <a:moveTo>
                    <a:pt x="0" y="134"/>
                  </a:moveTo>
                  <a:lnTo>
                    <a:pt x="0" y="134"/>
                  </a:lnTo>
                  <a:lnTo>
                    <a:pt x="240" y="134"/>
                  </a:lnTo>
                  <a:lnTo>
                    <a:pt x="240" y="0"/>
                  </a:lnTo>
                  <a:lnTo>
                    <a:pt x="0" y="0"/>
                  </a:lnTo>
                  <a:lnTo>
                    <a:pt x="0" y="134"/>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217">
              <a:extLst>
                <a:ext uri="{FF2B5EF4-FFF2-40B4-BE49-F238E27FC236}">
                  <a16:creationId xmlns:a16="http://schemas.microsoft.com/office/drawing/2014/main" id="{08807329-B923-9239-686E-CAC8927232E7}"/>
                </a:ext>
              </a:extLst>
            </p:cNvPr>
            <p:cNvSpPr>
              <a:spLocks/>
            </p:cNvSpPr>
            <p:nvPr/>
          </p:nvSpPr>
          <p:spPr bwMode="auto">
            <a:xfrm>
              <a:off x="5190" y="2740"/>
              <a:ext cx="57" cy="46"/>
            </a:xfrm>
            <a:custGeom>
              <a:avLst/>
              <a:gdLst>
                <a:gd name="T0" fmla="*/ 53 w 92"/>
                <a:gd name="T1" fmla="*/ 27 h 73"/>
                <a:gd name="T2" fmla="*/ 53 w 92"/>
                <a:gd name="T3" fmla="*/ 27 h 73"/>
                <a:gd name="T4" fmla="*/ 0 w 92"/>
                <a:gd name="T5" fmla="*/ 0 h 73"/>
                <a:gd name="T6" fmla="*/ 16 w 92"/>
                <a:gd name="T7" fmla="*/ 35 h 73"/>
                <a:gd name="T8" fmla="*/ 25 w 92"/>
                <a:gd name="T9" fmla="*/ 73 h 73"/>
                <a:gd name="T10" fmla="*/ 92 w 92"/>
                <a:gd name="T11" fmla="*/ 73 h 73"/>
                <a:gd name="T12" fmla="*/ 53 w 92"/>
                <a:gd name="T13" fmla="*/ 27 h 73"/>
              </a:gdLst>
              <a:ahLst/>
              <a:cxnLst>
                <a:cxn ang="0">
                  <a:pos x="T0" y="T1"/>
                </a:cxn>
                <a:cxn ang="0">
                  <a:pos x="T2" y="T3"/>
                </a:cxn>
                <a:cxn ang="0">
                  <a:pos x="T4" y="T5"/>
                </a:cxn>
                <a:cxn ang="0">
                  <a:pos x="T6" y="T7"/>
                </a:cxn>
                <a:cxn ang="0">
                  <a:pos x="T8" y="T9"/>
                </a:cxn>
                <a:cxn ang="0">
                  <a:pos x="T10" y="T11"/>
                </a:cxn>
                <a:cxn ang="0">
                  <a:pos x="T12" y="T13"/>
                </a:cxn>
              </a:cxnLst>
              <a:rect l="0" t="0" r="r" b="b"/>
              <a:pathLst>
                <a:path w="92" h="73">
                  <a:moveTo>
                    <a:pt x="53" y="27"/>
                  </a:moveTo>
                  <a:lnTo>
                    <a:pt x="53" y="27"/>
                  </a:lnTo>
                  <a:cubicBezTo>
                    <a:pt x="37" y="15"/>
                    <a:pt x="19" y="5"/>
                    <a:pt x="0" y="0"/>
                  </a:cubicBezTo>
                  <a:cubicBezTo>
                    <a:pt x="6" y="10"/>
                    <a:pt x="12" y="22"/>
                    <a:pt x="16" y="35"/>
                  </a:cubicBezTo>
                  <a:cubicBezTo>
                    <a:pt x="20" y="48"/>
                    <a:pt x="23" y="60"/>
                    <a:pt x="25" y="73"/>
                  </a:cubicBezTo>
                  <a:lnTo>
                    <a:pt x="92" y="73"/>
                  </a:lnTo>
                  <a:cubicBezTo>
                    <a:pt x="81" y="55"/>
                    <a:pt x="68" y="40"/>
                    <a:pt x="53" y="27"/>
                  </a:cubicBez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1" name="Freeform 218">
              <a:extLst>
                <a:ext uri="{FF2B5EF4-FFF2-40B4-BE49-F238E27FC236}">
                  <a16:creationId xmlns:a16="http://schemas.microsoft.com/office/drawing/2014/main" id="{8FA9FB64-3C80-408A-70C7-FD6F8536A9FC}"/>
                </a:ext>
              </a:extLst>
            </p:cNvPr>
            <p:cNvSpPr>
              <a:spLocks/>
            </p:cNvSpPr>
            <p:nvPr/>
          </p:nvSpPr>
          <p:spPr bwMode="auto">
            <a:xfrm>
              <a:off x="5208" y="2802"/>
              <a:ext cx="52" cy="66"/>
            </a:xfrm>
            <a:custGeom>
              <a:avLst/>
              <a:gdLst>
                <a:gd name="T0" fmla="*/ 83 w 83"/>
                <a:gd name="T1" fmla="*/ 54 h 107"/>
                <a:gd name="T2" fmla="*/ 83 w 83"/>
                <a:gd name="T3" fmla="*/ 54 h 107"/>
                <a:gd name="T4" fmla="*/ 74 w 83"/>
                <a:gd name="T5" fmla="*/ 0 h 107"/>
                <a:gd name="T6" fmla="*/ 0 w 83"/>
                <a:gd name="T7" fmla="*/ 0 h 107"/>
                <a:gd name="T8" fmla="*/ 3 w 83"/>
                <a:gd name="T9" fmla="*/ 53 h 107"/>
                <a:gd name="T10" fmla="*/ 3 w 83"/>
                <a:gd name="T11" fmla="*/ 107 h 107"/>
                <a:gd name="T12" fmla="*/ 74 w 83"/>
                <a:gd name="T13" fmla="*/ 107 h 107"/>
                <a:gd name="T14" fmla="*/ 83 w 83"/>
                <a:gd name="T15" fmla="*/ 54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07">
                  <a:moveTo>
                    <a:pt x="83" y="54"/>
                  </a:moveTo>
                  <a:lnTo>
                    <a:pt x="83" y="54"/>
                  </a:lnTo>
                  <a:cubicBezTo>
                    <a:pt x="83" y="35"/>
                    <a:pt x="80" y="18"/>
                    <a:pt x="74" y="0"/>
                  </a:cubicBezTo>
                  <a:lnTo>
                    <a:pt x="0" y="0"/>
                  </a:lnTo>
                  <a:cubicBezTo>
                    <a:pt x="2" y="18"/>
                    <a:pt x="3" y="36"/>
                    <a:pt x="3" y="53"/>
                  </a:cubicBezTo>
                  <a:lnTo>
                    <a:pt x="3" y="107"/>
                  </a:lnTo>
                  <a:lnTo>
                    <a:pt x="74" y="107"/>
                  </a:lnTo>
                  <a:cubicBezTo>
                    <a:pt x="80" y="90"/>
                    <a:pt x="83" y="72"/>
                    <a:pt x="83" y="54"/>
                  </a:cubicBez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2" name="Freeform 219">
              <a:extLst>
                <a:ext uri="{FF2B5EF4-FFF2-40B4-BE49-F238E27FC236}">
                  <a16:creationId xmlns:a16="http://schemas.microsoft.com/office/drawing/2014/main" id="{DA5DCA4B-3214-9689-0129-F086A80070AE}"/>
                </a:ext>
              </a:extLst>
            </p:cNvPr>
            <p:cNvSpPr>
              <a:spLocks/>
            </p:cNvSpPr>
            <p:nvPr/>
          </p:nvSpPr>
          <p:spPr bwMode="auto">
            <a:xfrm>
              <a:off x="5127" y="2802"/>
              <a:ext cx="66" cy="33"/>
            </a:xfrm>
            <a:custGeom>
              <a:avLst/>
              <a:gdLst>
                <a:gd name="T0" fmla="*/ 0 w 106"/>
                <a:gd name="T1" fmla="*/ 27 h 54"/>
                <a:gd name="T2" fmla="*/ 0 w 106"/>
                <a:gd name="T3" fmla="*/ 27 h 54"/>
                <a:gd name="T4" fmla="*/ 0 w 106"/>
                <a:gd name="T5" fmla="*/ 54 h 54"/>
                <a:gd name="T6" fmla="*/ 106 w 106"/>
                <a:gd name="T7" fmla="*/ 54 h 54"/>
                <a:gd name="T8" fmla="*/ 105 w 106"/>
                <a:gd name="T9" fmla="*/ 27 h 54"/>
                <a:gd name="T10" fmla="*/ 103 w 106"/>
                <a:gd name="T11" fmla="*/ 0 h 54"/>
                <a:gd name="T12" fmla="*/ 3 w 106"/>
                <a:gd name="T13" fmla="*/ 0 h 54"/>
                <a:gd name="T14" fmla="*/ 0 w 106"/>
                <a:gd name="T15" fmla="*/ 27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54">
                  <a:moveTo>
                    <a:pt x="0" y="27"/>
                  </a:moveTo>
                  <a:lnTo>
                    <a:pt x="0" y="27"/>
                  </a:lnTo>
                  <a:cubicBezTo>
                    <a:pt x="0" y="36"/>
                    <a:pt x="0" y="45"/>
                    <a:pt x="0" y="54"/>
                  </a:cubicBezTo>
                  <a:lnTo>
                    <a:pt x="106" y="54"/>
                  </a:lnTo>
                  <a:cubicBezTo>
                    <a:pt x="106" y="45"/>
                    <a:pt x="106" y="36"/>
                    <a:pt x="105" y="27"/>
                  </a:cubicBezTo>
                  <a:cubicBezTo>
                    <a:pt x="105" y="18"/>
                    <a:pt x="104" y="9"/>
                    <a:pt x="103" y="0"/>
                  </a:cubicBezTo>
                  <a:lnTo>
                    <a:pt x="3" y="0"/>
                  </a:lnTo>
                  <a:cubicBezTo>
                    <a:pt x="2" y="9"/>
                    <a:pt x="1" y="18"/>
                    <a:pt x="0" y="27"/>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3" name="Freeform 220">
              <a:extLst>
                <a:ext uri="{FF2B5EF4-FFF2-40B4-BE49-F238E27FC236}">
                  <a16:creationId xmlns:a16="http://schemas.microsoft.com/office/drawing/2014/main" id="{CA3A8E20-4B82-D5C4-14F5-9BCBF1594115}"/>
                </a:ext>
              </a:extLst>
            </p:cNvPr>
            <p:cNvSpPr>
              <a:spLocks/>
            </p:cNvSpPr>
            <p:nvPr/>
          </p:nvSpPr>
          <p:spPr bwMode="auto">
            <a:xfrm>
              <a:off x="5132" y="2737"/>
              <a:ext cx="56" cy="49"/>
            </a:xfrm>
            <a:custGeom>
              <a:avLst/>
              <a:gdLst>
                <a:gd name="T0" fmla="*/ 82 w 90"/>
                <a:gd name="T1" fmla="*/ 50 h 79"/>
                <a:gd name="T2" fmla="*/ 82 w 90"/>
                <a:gd name="T3" fmla="*/ 50 h 79"/>
                <a:gd name="T4" fmla="*/ 75 w 90"/>
                <a:gd name="T5" fmla="*/ 32 h 79"/>
                <a:gd name="T6" fmla="*/ 67 w 90"/>
                <a:gd name="T7" fmla="*/ 16 h 79"/>
                <a:gd name="T8" fmla="*/ 57 w 90"/>
                <a:gd name="T9" fmla="*/ 4 h 79"/>
                <a:gd name="T10" fmla="*/ 45 w 90"/>
                <a:gd name="T11" fmla="*/ 0 h 79"/>
                <a:gd name="T12" fmla="*/ 33 w 90"/>
                <a:gd name="T13" fmla="*/ 4 h 79"/>
                <a:gd name="T14" fmla="*/ 23 w 90"/>
                <a:gd name="T15" fmla="*/ 16 h 79"/>
                <a:gd name="T16" fmla="*/ 15 w 90"/>
                <a:gd name="T17" fmla="*/ 32 h 79"/>
                <a:gd name="T18" fmla="*/ 8 w 90"/>
                <a:gd name="T19" fmla="*/ 50 h 79"/>
                <a:gd name="T20" fmla="*/ 3 w 90"/>
                <a:gd name="T21" fmla="*/ 66 h 79"/>
                <a:gd name="T22" fmla="*/ 0 w 90"/>
                <a:gd name="T23" fmla="*/ 79 h 79"/>
                <a:gd name="T24" fmla="*/ 90 w 90"/>
                <a:gd name="T25" fmla="*/ 79 h 79"/>
                <a:gd name="T26" fmla="*/ 87 w 90"/>
                <a:gd name="T27" fmla="*/ 66 h 79"/>
                <a:gd name="T28" fmla="*/ 82 w 90"/>
                <a:gd name="T29" fmla="*/ 5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79">
                  <a:moveTo>
                    <a:pt x="82" y="50"/>
                  </a:moveTo>
                  <a:lnTo>
                    <a:pt x="82" y="50"/>
                  </a:lnTo>
                  <a:cubicBezTo>
                    <a:pt x="80" y="44"/>
                    <a:pt x="78" y="38"/>
                    <a:pt x="75" y="32"/>
                  </a:cubicBezTo>
                  <a:cubicBezTo>
                    <a:pt x="73" y="26"/>
                    <a:pt x="70" y="21"/>
                    <a:pt x="67" y="16"/>
                  </a:cubicBezTo>
                  <a:cubicBezTo>
                    <a:pt x="64" y="11"/>
                    <a:pt x="60" y="7"/>
                    <a:pt x="57" y="4"/>
                  </a:cubicBezTo>
                  <a:cubicBezTo>
                    <a:pt x="53" y="1"/>
                    <a:pt x="49" y="0"/>
                    <a:pt x="45" y="0"/>
                  </a:cubicBezTo>
                  <a:cubicBezTo>
                    <a:pt x="41" y="0"/>
                    <a:pt x="37" y="1"/>
                    <a:pt x="33" y="4"/>
                  </a:cubicBezTo>
                  <a:cubicBezTo>
                    <a:pt x="30" y="7"/>
                    <a:pt x="26" y="11"/>
                    <a:pt x="23" y="16"/>
                  </a:cubicBezTo>
                  <a:cubicBezTo>
                    <a:pt x="20" y="21"/>
                    <a:pt x="17" y="26"/>
                    <a:pt x="15" y="32"/>
                  </a:cubicBezTo>
                  <a:cubicBezTo>
                    <a:pt x="12" y="38"/>
                    <a:pt x="10" y="44"/>
                    <a:pt x="8" y="50"/>
                  </a:cubicBezTo>
                  <a:cubicBezTo>
                    <a:pt x="6" y="56"/>
                    <a:pt x="4" y="61"/>
                    <a:pt x="3" y="66"/>
                  </a:cubicBezTo>
                  <a:cubicBezTo>
                    <a:pt x="1" y="71"/>
                    <a:pt x="0" y="75"/>
                    <a:pt x="0" y="79"/>
                  </a:cubicBezTo>
                  <a:lnTo>
                    <a:pt x="90" y="79"/>
                  </a:lnTo>
                  <a:cubicBezTo>
                    <a:pt x="90" y="75"/>
                    <a:pt x="89" y="71"/>
                    <a:pt x="87" y="66"/>
                  </a:cubicBezTo>
                  <a:cubicBezTo>
                    <a:pt x="86" y="61"/>
                    <a:pt x="84" y="56"/>
                    <a:pt x="82" y="5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4" name="Freeform 221">
              <a:extLst>
                <a:ext uri="{FF2B5EF4-FFF2-40B4-BE49-F238E27FC236}">
                  <a16:creationId xmlns:a16="http://schemas.microsoft.com/office/drawing/2014/main" id="{726845FF-37D8-9C21-7805-2D6C955DCA5B}"/>
                </a:ext>
              </a:extLst>
            </p:cNvPr>
            <p:cNvSpPr>
              <a:spLocks/>
            </p:cNvSpPr>
            <p:nvPr/>
          </p:nvSpPr>
          <p:spPr bwMode="auto">
            <a:xfrm>
              <a:off x="5074" y="2740"/>
              <a:ext cx="57" cy="46"/>
            </a:xfrm>
            <a:custGeom>
              <a:avLst/>
              <a:gdLst>
                <a:gd name="T0" fmla="*/ 0 w 92"/>
                <a:gd name="T1" fmla="*/ 73 h 73"/>
                <a:gd name="T2" fmla="*/ 0 w 92"/>
                <a:gd name="T3" fmla="*/ 73 h 73"/>
                <a:gd name="T4" fmla="*/ 66 w 92"/>
                <a:gd name="T5" fmla="*/ 73 h 73"/>
                <a:gd name="T6" fmla="*/ 76 w 92"/>
                <a:gd name="T7" fmla="*/ 35 h 73"/>
                <a:gd name="T8" fmla="*/ 92 w 92"/>
                <a:gd name="T9" fmla="*/ 0 h 73"/>
                <a:gd name="T10" fmla="*/ 39 w 92"/>
                <a:gd name="T11" fmla="*/ 27 h 73"/>
                <a:gd name="T12" fmla="*/ 0 w 92"/>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2" h="73">
                  <a:moveTo>
                    <a:pt x="0" y="73"/>
                  </a:moveTo>
                  <a:lnTo>
                    <a:pt x="0" y="73"/>
                  </a:lnTo>
                  <a:lnTo>
                    <a:pt x="66" y="73"/>
                  </a:lnTo>
                  <a:cubicBezTo>
                    <a:pt x="69" y="60"/>
                    <a:pt x="72" y="48"/>
                    <a:pt x="76" y="35"/>
                  </a:cubicBezTo>
                  <a:cubicBezTo>
                    <a:pt x="80" y="22"/>
                    <a:pt x="86" y="10"/>
                    <a:pt x="92" y="0"/>
                  </a:cubicBezTo>
                  <a:cubicBezTo>
                    <a:pt x="73" y="5"/>
                    <a:pt x="55" y="15"/>
                    <a:pt x="39" y="27"/>
                  </a:cubicBezTo>
                  <a:cubicBezTo>
                    <a:pt x="24" y="40"/>
                    <a:pt x="11" y="55"/>
                    <a:pt x="0" y="73"/>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5" name="Freeform 222">
              <a:extLst>
                <a:ext uri="{FF2B5EF4-FFF2-40B4-BE49-F238E27FC236}">
                  <a16:creationId xmlns:a16="http://schemas.microsoft.com/office/drawing/2014/main" id="{32870B49-4EE0-CE22-218C-E72444029B74}"/>
                </a:ext>
              </a:extLst>
            </p:cNvPr>
            <p:cNvSpPr>
              <a:spLocks/>
            </p:cNvSpPr>
            <p:nvPr/>
          </p:nvSpPr>
          <p:spPr bwMode="auto">
            <a:xfrm>
              <a:off x="5061" y="2802"/>
              <a:ext cx="52" cy="33"/>
            </a:xfrm>
            <a:custGeom>
              <a:avLst/>
              <a:gdLst>
                <a:gd name="T0" fmla="*/ 0 w 83"/>
                <a:gd name="T1" fmla="*/ 54 h 54"/>
                <a:gd name="T2" fmla="*/ 0 w 83"/>
                <a:gd name="T3" fmla="*/ 54 h 54"/>
                <a:gd name="T4" fmla="*/ 80 w 83"/>
                <a:gd name="T5" fmla="*/ 54 h 54"/>
                <a:gd name="T6" fmla="*/ 81 w 83"/>
                <a:gd name="T7" fmla="*/ 27 h 54"/>
                <a:gd name="T8" fmla="*/ 83 w 83"/>
                <a:gd name="T9" fmla="*/ 0 h 54"/>
                <a:gd name="T10" fmla="*/ 9 w 83"/>
                <a:gd name="T11" fmla="*/ 0 h 54"/>
                <a:gd name="T12" fmla="*/ 0 w 8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83" h="54">
                  <a:moveTo>
                    <a:pt x="0" y="54"/>
                  </a:moveTo>
                  <a:lnTo>
                    <a:pt x="0" y="54"/>
                  </a:lnTo>
                  <a:lnTo>
                    <a:pt x="80" y="54"/>
                  </a:lnTo>
                  <a:cubicBezTo>
                    <a:pt x="80" y="45"/>
                    <a:pt x="80" y="36"/>
                    <a:pt x="81" y="27"/>
                  </a:cubicBezTo>
                  <a:cubicBezTo>
                    <a:pt x="81" y="18"/>
                    <a:pt x="82" y="9"/>
                    <a:pt x="83" y="0"/>
                  </a:cubicBezTo>
                  <a:lnTo>
                    <a:pt x="9" y="0"/>
                  </a:lnTo>
                  <a:cubicBezTo>
                    <a:pt x="3" y="18"/>
                    <a:pt x="0" y="35"/>
                    <a:pt x="0" y="54"/>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6" name="Freeform 223">
              <a:extLst>
                <a:ext uri="{FF2B5EF4-FFF2-40B4-BE49-F238E27FC236}">
                  <a16:creationId xmlns:a16="http://schemas.microsoft.com/office/drawing/2014/main" id="{E9027A96-F430-0B6A-3052-BFE8DDE85FFB}"/>
                </a:ext>
              </a:extLst>
            </p:cNvPr>
            <p:cNvSpPr>
              <a:spLocks/>
            </p:cNvSpPr>
            <p:nvPr/>
          </p:nvSpPr>
          <p:spPr bwMode="auto">
            <a:xfrm>
              <a:off x="5210" y="2885"/>
              <a:ext cx="37" cy="36"/>
            </a:xfrm>
            <a:custGeom>
              <a:avLst/>
              <a:gdLst>
                <a:gd name="T0" fmla="*/ 0 w 59"/>
                <a:gd name="T1" fmla="*/ 58 h 58"/>
                <a:gd name="T2" fmla="*/ 0 w 59"/>
                <a:gd name="T3" fmla="*/ 58 h 58"/>
                <a:gd name="T4" fmla="*/ 33 w 59"/>
                <a:gd name="T5" fmla="*/ 33 h 58"/>
                <a:gd name="T6" fmla="*/ 59 w 59"/>
                <a:gd name="T7" fmla="*/ 0 h 58"/>
                <a:gd name="T8" fmla="*/ 0 w 59"/>
                <a:gd name="T9" fmla="*/ 0 h 58"/>
                <a:gd name="T10" fmla="*/ 0 w 59"/>
                <a:gd name="T11" fmla="*/ 58 h 58"/>
              </a:gdLst>
              <a:ahLst/>
              <a:cxnLst>
                <a:cxn ang="0">
                  <a:pos x="T0" y="T1"/>
                </a:cxn>
                <a:cxn ang="0">
                  <a:pos x="T2" y="T3"/>
                </a:cxn>
                <a:cxn ang="0">
                  <a:pos x="T4" y="T5"/>
                </a:cxn>
                <a:cxn ang="0">
                  <a:pos x="T6" y="T7"/>
                </a:cxn>
                <a:cxn ang="0">
                  <a:pos x="T8" y="T9"/>
                </a:cxn>
                <a:cxn ang="0">
                  <a:pos x="T10" y="T11"/>
                </a:cxn>
              </a:cxnLst>
              <a:rect l="0" t="0" r="r" b="b"/>
              <a:pathLst>
                <a:path w="59" h="58">
                  <a:moveTo>
                    <a:pt x="0" y="58"/>
                  </a:moveTo>
                  <a:lnTo>
                    <a:pt x="0" y="58"/>
                  </a:lnTo>
                  <a:cubicBezTo>
                    <a:pt x="12" y="51"/>
                    <a:pt x="23" y="43"/>
                    <a:pt x="33" y="33"/>
                  </a:cubicBezTo>
                  <a:cubicBezTo>
                    <a:pt x="43" y="23"/>
                    <a:pt x="52" y="12"/>
                    <a:pt x="59" y="0"/>
                  </a:cubicBezTo>
                  <a:lnTo>
                    <a:pt x="0" y="0"/>
                  </a:lnTo>
                  <a:lnTo>
                    <a:pt x="0" y="58"/>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7" name="Freeform 224">
              <a:extLst>
                <a:ext uri="{FF2B5EF4-FFF2-40B4-BE49-F238E27FC236}">
                  <a16:creationId xmlns:a16="http://schemas.microsoft.com/office/drawing/2014/main" id="{2C7BABFC-1093-2DC3-ED59-42732F94A951}"/>
                </a:ext>
              </a:extLst>
            </p:cNvPr>
            <p:cNvSpPr>
              <a:spLocks/>
            </p:cNvSpPr>
            <p:nvPr/>
          </p:nvSpPr>
          <p:spPr bwMode="auto">
            <a:xfrm>
              <a:off x="5078" y="2951"/>
              <a:ext cx="82" cy="33"/>
            </a:xfrm>
            <a:custGeom>
              <a:avLst/>
              <a:gdLst>
                <a:gd name="T0" fmla="*/ 53 w 133"/>
                <a:gd name="T1" fmla="*/ 0 h 54"/>
                <a:gd name="T2" fmla="*/ 53 w 133"/>
                <a:gd name="T3" fmla="*/ 0 h 54"/>
                <a:gd name="T4" fmla="*/ 53 w 133"/>
                <a:gd name="T5" fmla="*/ 27 h 54"/>
                <a:gd name="T6" fmla="*/ 0 w 133"/>
                <a:gd name="T7" fmla="*/ 27 h 54"/>
                <a:gd name="T8" fmla="*/ 0 w 133"/>
                <a:gd name="T9" fmla="*/ 54 h 54"/>
                <a:gd name="T10" fmla="*/ 133 w 133"/>
                <a:gd name="T11" fmla="*/ 54 h 54"/>
                <a:gd name="T12" fmla="*/ 133 w 133"/>
                <a:gd name="T13" fmla="*/ 27 h 54"/>
                <a:gd name="T14" fmla="*/ 80 w 133"/>
                <a:gd name="T15" fmla="*/ 27 h 54"/>
                <a:gd name="T16" fmla="*/ 80 w 133"/>
                <a:gd name="T17" fmla="*/ 0 h 54"/>
                <a:gd name="T18" fmla="*/ 53 w 133"/>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54">
                  <a:moveTo>
                    <a:pt x="53" y="0"/>
                  </a:moveTo>
                  <a:lnTo>
                    <a:pt x="53" y="0"/>
                  </a:lnTo>
                  <a:lnTo>
                    <a:pt x="53" y="27"/>
                  </a:lnTo>
                  <a:lnTo>
                    <a:pt x="0" y="27"/>
                  </a:lnTo>
                  <a:lnTo>
                    <a:pt x="0" y="54"/>
                  </a:lnTo>
                  <a:lnTo>
                    <a:pt x="133" y="54"/>
                  </a:lnTo>
                  <a:lnTo>
                    <a:pt x="133" y="27"/>
                  </a:lnTo>
                  <a:lnTo>
                    <a:pt x="80" y="27"/>
                  </a:lnTo>
                  <a:lnTo>
                    <a:pt x="80" y="0"/>
                  </a:lnTo>
                  <a:lnTo>
                    <a:pt x="53"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59" name="Text Placeholder 2">
            <a:extLst>
              <a:ext uri="{FF2B5EF4-FFF2-40B4-BE49-F238E27FC236}">
                <a16:creationId xmlns:a16="http://schemas.microsoft.com/office/drawing/2014/main" id="{5BF030A9-1073-160D-FAE1-E8970BFD4C4B}"/>
              </a:ext>
            </a:extLst>
          </p:cNvPr>
          <p:cNvSpPr txBox="1">
            <a:spLocks/>
          </p:cNvSpPr>
          <p:nvPr/>
        </p:nvSpPr>
        <p:spPr>
          <a:xfrm>
            <a:off x="477063" y="4455994"/>
            <a:ext cx="3598548" cy="307777"/>
          </a:xfrm>
          <a:prstGeom prst="rect">
            <a:avLst/>
          </a:prstGeom>
        </p:spPr>
        <p:txBody>
          <a:bodyPr vert="horz" wrap="square" lIns="0" tIns="0" rIns="0" bIns="0" rtlCol="0" anchor="ctr" anchorCtr="0">
            <a:noAutofit/>
          </a:bodyPr>
          <a:lstStyle>
            <a:lvl1pPr marL="0" marR="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1400" dirty="0">
                <a:solidFill>
                  <a:prstClr val="black"/>
                </a:solidFill>
                <a:latin typeface="Segoe UI"/>
              </a:rPr>
              <a:t>Microsoft for Teams is used extensively for your hybrid workers collaboration together and interaction with your customers.  It’s essential that you can monitor and report on performance and activities within your business.  </a:t>
            </a:r>
          </a:p>
          <a:p>
            <a:pPr marL="0" marR="0" lvl="0" indent="0" algn="l" defTabSz="932753"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lang="en-US" sz="1400" dirty="0">
              <a:solidFill>
                <a:prstClr val="black"/>
              </a:solidFill>
              <a:latin typeface="Segoe UI"/>
            </a:endParaRPr>
          </a:p>
          <a:p>
            <a:pPr marL="285750" marR="0" lvl="0" indent="-285750" algn="l" defTabSz="932753"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lang="en-US" sz="1400" dirty="0">
                <a:solidFill>
                  <a:prstClr val="black"/>
                </a:solidFill>
                <a:latin typeface="Segoe UI"/>
              </a:rPr>
              <a:t>How long are your customers waiting to be answered?  </a:t>
            </a:r>
          </a:p>
          <a:p>
            <a:pPr marL="285750" marR="0" lvl="0" indent="-285750" algn="l" defTabSz="932753"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lang="en-US" sz="1400" dirty="0">
                <a:solidFill>
                  <a:prstClr val="black"/>
                </a:solidFill>
                <a:latin typeface="Segoe UI"/>
              </a:rPr>
              <a:t>Are customers abandoning or overflowing to back up queues/voicemail?</a:t>
            </a:r>
          </a:p>
          <a:p>
            <a:pPr marL="285750" marR="0" lvl="0" indent="-285750" algn="l" defTabSz="932753"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lang="en-US" sz="1400" dirty="0">
                <a:solidFill>
                  <a:prstClr val="black"/>
                </a:solidFill>
                <a:latin typeface="Segoe UI"/>
              </a:rPr>
              <a:t>Can you compare individual agent statistics to identify and reward top performers?</a:t>
            </a:r>
          </a:p>
          <a:p>
            <a:pPr marL="285750" marR="0" lvl="0" indent="-285750" algn="l" defTabSz="932753"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lang="en-US" sz="1400" dirty="0">
                <a:solidFill>
                  <a:prstClr val="black"/>
                </a:solidFill>
                <a:latin typeface="Segoe UI"/>
              </a:rPr>
              <a:t>Are your staff happy and motivated?</a:t>
            </a:r>
          </a:p>
          <a:p>
            <a:pPr marL="0" marR="0" lvl="0" indent="0" algn="l" defTabSz="932753"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lang="en-US" sz="1400" dirty="0">
              <a:solidFill>
                <a:prstClr val="black"/>
              </a:solidFill>
              <a:latin typeface="Segoe UI"/>
            </a:endParaRPr>
          </a:p>
          <a:p>
            <a:pPr marL="0" marR="0" lvl="0" indent="0" algn="l" defTabSz="93275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1400" dirty="0">
                <a:solidFill>
                  <a:prstClr val="black"/>
                </a:solidFill>
                <a:latin typeface="Segoe UI"/>
              </a:rPr>
              <a:t>Learn more to see how CyReport </a:t>
            </a:r>
            <a:r>
              <a:rPr kumimoji="0" lang="en-US" sz="1400" b="0" i="0" u="none" strike="noStrike" kern="1200" cap="none" spc="0" normalizeH="0" baseline="0" noProof="0" dirty="0">
                <a:ln>
                  <a:noFill/>
                </a:ln>
                <a:solidFill>
                  <a:prstClr val="black"/>
                </a:solidFill>
                <a:effectLst/>
                <a:uLnTx/>
                <a:uFillTx/>
                <a:latin typeface="Segoe UI"/>
                <a:ea typeface="+mn-ea"/>
                <a:cs typeface="Segoe UI Semilight" panose="020B0402040204020203" pitchFamily="34" charset="0"/>
              </a:rPr>
              <a:t>inside Microsoft Teams really shines !</a:t>
            </a:r>
          </a:p>
        </p:txBody>
      </p:sp>
      <p:pic>
        <p:nvPicPr>
          <p:cNvPr id="5" name="Picture 4" descr="A blue and black logo&#10;&#10;Description automatically generated">
            <a:extLst>
              <a:ext uri="{FF2B5EF4-FFF2-40B4-BE49-F238E27FC236}">
                <a16:creationId xmlns:a16="http://schemas.microsoft.com/office/drawing/2014/main" id="{E5E3EBC7-DFFD-5C0A-758B-682B696FDF23}"/>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728098" y="375538"/>
            <a:ext cx="1215399" cy="260938"/>
          </a:xfrm>
          <a:prstGeom prst="rect">
            <a:avLst/>
          </a:prstGeom>
        </p:spPr>
      </p:pic>
      <p:pic>
        <p:nvPicPr>
          <p:cNvPr id="9" name="Picture 8">
            <a:hlinkClick r:id="rId5"/>
            <a:extLst>
              <a:ext uri="{FF2B5EF4-FFF2-40B4-BE49-F238E27FC236}">
                <a16:creationId xmlns:a16="http://schemas.microsoft.com/office/drawing/2014/main" id="{2477938B-C141-39C0-8623-224D7923B0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9883" y="1052611"/>
            <a:ext cx="7478616" cy="4217768"/>
          </a:xfrm>
          <a:prstGeom prst="rect">
            <a:avLst/>
          </a:prstGeom>
        </p:spPr>
      </p:pic>
      <p:sp>
        <p:nvSpPr>
          <p:cNvPr id="11" name="TextBox 10">
            <a:extLst>
              <a:ext uri="{FF2B5EF4-FFF2-40B4-BE49-F238E27FC236}">
                <a16:creationId xmlns:a16="http://schemas.microsoft.com/office/drawing/2014/main" id="{E5CDB3EE-1DA3-D2A5-524E-4C33D2F5A1E2}"/>
              </a:ext>
            </a:extLst>
          </p:cNvPr>
          <p:cNvSpPr txBox="1"/>
          <p:nvPr/>
        </p:nvSpPr>
        <p:spPr>
          <a:xfrm>
            <a:off x="4231358" y="5451837"/>
            <a:ext cx="6601096" cy="369332"/>
          </a:xfrm>
          <a:prstGeom prst="rect">
            <a:avLst/>
          </a:prstGeom>
          <a:noFill/>
        </p:spPr>
        <p:txBody>
          <a:bodyPr wrap="square">
            <a:spAutoFit/>
          </a:bodyPr>
          <a:lstStyle/>
          <a:p>
            <a:r>
              <a:rPr lang="en-AU">
                <a:solidFill>
                  <a:srgbClr val="69A020"/>
                </a:solidFill>
                <a:hlinkClick r:id="rId5">
                  <a:extLst>
                    <a:ext uri="{A12FA001-AC4F-418D-AE19-62706E023703}">
                      <ahyp:hlinkClr xmlns:ahyp="http://schemas.microsoft.com/office/drawing/2018/hyperlinkcolor" val="tx"/>
                    </a:ext>
                  </a:extLst>
                </a:hlinkClick>
              </a:rPr>
              <a:t>https://vimeo.com/</a:t>
            </a:r>
            <a:r>
              <a:rPr lang="en-AU">
                <a:solidFill>
                  <a:srgbClr val="0070C0"/>
                </a:solidFill>
                <a:hlinkClick r:id="rId5">
                  <a:extLst>
                    <a:ext uri="{A12FA001-AC4F-418D-AE19-62706E023703}">
                      <ahyp:hlinkClr xmlns:ahyp="http://schemas.microsoft.com/office/drawing/2018/hyperlinkcolor" val="tx"/>
                    </a:ext>
                  </a:extLst>
                </a:hlinkClick>
              </a:rPr>
              <a:t>831340058/76cb5d8fe1</a:t>
            </a:r>
            <a:r>
              <a:rPr lang="en-AU">
                <a:solidFill>
                  <a:srgbClr val="0070C0"/>
                </a:solidFill>
              </a:rPr>
              <a:t> </a:t>
            </a:r>
          </a:p>
        </p:txBody>
      </p:sp>
    </p:spTree>
    <p:extLst>
      <p:ext uri="{BB962C8B-B14F-4D97-AF65-F5344CB8AC3E}">
        <p14:creationId xmlns:p14="http://schemas.microsoft.com/office/powerpoint/2010/main" val="68461541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5A7ADFEC-7939-4223-B620-CFDD638DE14C}"/>
              </a:ext>
            </a:extLst>
          </p:cNvPr>
          <p:cNvGrpSpPr/>
          <p:nvPr/>
        </p:nvGrpSpPr>
        <p:grpSpPr>
          <a:xfrm>
            <a:off x="6179168" y="2166459"/>
            <a:ext cx="5574682" cy="3291840"/>
            <a:chOff x="6179168" y="816833"/>
            <a:chExt cx="5574682" cy="3291840"/>
          </a:xfrm>
        </p:grpSpPr>
        <p:sp>
          <p:nvSpPr>
            <p:cNvPr id="35" name="Rectangle 34">
              <a:extLst>
                <a:ext uri="{FF2B5EF4-FFF2-40B4-BE49-F238E27FC236}">
                  <a16:creationId xmlns:a16="http://schemas.microsoft.com/office/drawing/2014/main" id="{6465C8EF-4430-4CEB-85D4-1CD7CA415DF5}"/>
                </a:ext>
              </a:extLst>
            </p:cNvPr>
            <p:cNvSpPr/>
            <p:nvPr/>
          </p:nvSpPr>
          <p:spPr bwMode="auto">
            <a:xfrm>
              <a:off x="6179574" y="819944"/>
              <a:ext cx="5252444" cy="328872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6" name="Group 35">
              <a:extLst>
                <a:ext uri="{FF2B5EF4-FFF2-40B4-BE49-F238E27FC236}">
                  <a16:creationId xmlns:a16="http://schemas.microsoft.com/office/drawing/2014/main" id="{69C4B3AA-8088-479E-83BB-75EC19C08603}"/>
                </a:ext>
              </a:extLst>
            </p:cNvPr>
            <p:cNvGrpSpPr/>
            <p:nvPr/>
          </p:nvGrpSpPr>
          <p:grpSpPr>
            <a:xfrm>
              <a:off x="10924319" y="1116258"/>
              <a:ext cx="829531" cy="829531"/>
              <a:chOff x="10924319" y="1116258"/>
              <a:chExt cx="829531" cy="829531"/>
            </a:xfrm>
          </p:grpSpPr>
          <p:grpSp>
            <p:nvGrpSpPr>
              <p:cNvPr id="38" name="Group 37">
                <a:extLst>
                  <a:ext uri="{FF2B5EF4-FFF2-40B4-BE49-F238E27FC236}">
                    <a16:creationId xmlns:a16="http://schemas.microsoft.com/office/drawing/2014/main" id="{794C7D5F-587E-498B-A4D5-BEB9E6A27377}"/>
                  </a:ext>
                </a:extLst>
              </p:cNvPr>
              <p:cNvGrpSpPr/>
              <p:nvPr/>
            </p:nvGrpSpPr>
            <p:grpSpPr>
              <a:xfrm>
                <a:off x="10924319" y="1116258"/>
                <a:ext cx="829531" cy="829531"/>
                <a:chOff x="4727640" y="1131628"/>
                <a:chExt cx="828414" cy="828414"/>
              </a:xfrm>
            </p:grpSpPr>
            <p:sp>
              <p:nvSpPr>
                <p:cNvPr id="40" name="Oval 39">
                  <a:extLst>
                    <a:ext uri="{FF2B5EF4-FFF2-40B4-BE49-F238E27FC236}">
                      <a16:creationId xmlns:a16="http://schemas.microsoft.com/office/drawing/2014/main" id="{C63C14BB-ADFE-4B1E-8B34-A7C1C792BD2D}"/>
                    </a:ext>
                  </a:extLst>
                </p:cNvPr>
                <p:cNvSpPr/>
                <p:nvPr/>
              </p:nvSpPr>
              <p:spPr bwMode="auto">
                <a:xfrm>
                  <a:off x="4727640" y="1131628"/>
                  <a:ext cx="828414" cy="828414"/>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1</a:t>
                  </a:r>
                </a:p>
              </p:txBody>
            </p:sp>
            <p:sp>
              <p:nvSpPr>
                <p:cNvPr id="41" name="Oval 40">
                  <a:extLst>
                    <a:ext uri="{FF2B5EF4-FFF2-40B4-BE49-F238E27FC236}">
                      <a16:creationId xmlns:a16="http://schemas.microsoft.com/office/drawing/2014/main" id="{DBCF222C-D11D-4E1C-8B65-9113B90EA835}"/>
                    </a:ext>
                  </a:extLst>
                </p:cNvPr>
                <p:cNvSpPr/>
                <p:nvPr/>
              </p:nvSpPr>
              <p:spPr bwMode="auto">
                <a:xfrm>
                  <a:off x="4805886" y="1209874"/>
                  <a:ext cx="671923" cy="671923"/>
                </a:xfrm>
                <a:prstGeom prst="ellipse">
                  <a:avLst/>
                </a:prstGeom>
                <a:solidFill>
                  <a:srgbClr val="5558AF"/>
                </a:solidFill>
                <a:ln w="9525" cap="flat" cmpd="sng" algn="ctr">
                  <a:noFill/>
                  <a:prstDash val="solid"/>
                  <a:headEnd type="none" w="med" len="med"/>
                  <a:tailEnd type="none" w="med" len="med"/>
                </a:ln>
                <a:effectLst>
                  <a:outerShdw blurRad="63500" dist="12700" dir="2700000" algn="tl" rotWithShape="0">
                    <a:prstClr val="black">
                      <a:alpha val="20000"/>
                    </a:prstClr>
                  </a:outerShdw>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9" name="Freeform 5">
                <a:extLst>
                  <a:ext uri="{FF2B5EF4-FFF2-40B4-BE49-F238E27FC236}">
                    <a16:creationId xmlns:a16="http://schemas.microsoft.com/office/drawing/2014/main" id="{F72173EC-7273-4E33-BF03-92F05B7B8999}"/>
                  </a:ext>
                </a:extLst>
              </p:cNvPr>
              <p:cNvSpPr>
                <a:spLocks/>
              </p:cNvSpPr>
              <p:nvPr/>
            </p:nvSpPr>
            <p:spPr bwMode="auto">
              <a:xfrm>
                <a:off x="11154934" y="1365923"/>
                <a:ext cx="368300" cy="33020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Segoe UI"/>
                  <a:ea typeface="+mn-ea"/>
                  <a:cs typeface="+mn-cs"/>
                </a:endParaRPr>
              </a:p>
            </p:txBody>
          </p:sp>
        </p:grpSp>
        <p:sp>
          <p:nvSpPr>
            <p:cNvPr id="37" name="Rectangle 36">
              <a:extLst>
                <a:ext uri="{FF2B5EF4-FFF2-40B4-BE49-F238E27FC236}">
                  <a16:creationId xmlns:a16="http://schemas.microsoft.com/office/drawing/2014/main" id="{390FFAC7-C752-4BCE-B7A0-A83C09D09A60}"/>
                </a:ext>
              </a:extLst>
            </p:cNvPr>
            <p:cNvSpPr/>
            <p:nvPr/>
          </p:nvSpPr>
          <p:spPr bwMode="auto">
            <a:xfrm>
              <a:off x="6179168" y="816833"/>
              <a:ext cx="91440" cy="3291840"/>
            </a:xfrm>
            <a:prstGeom prst="rect">
              <a:avLst/>
            </a:prstGeom>
            <a:solidFill>
              <a:srgbClr val="5558A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 name="Text Placeholder 4">
            <a:extLst>
              <a:ext uri="{FF2B5EF4-FFF2-40B4-BE49-F238E27FC236}">
                <a16:creationId xmlns:a16="http://schemas.microsoft.com/office/drawing/2014/main" id="{F02886F1-D474-D19F-8000-184735AECDE9}"/>
              </a:ext>
            </a:extLst>
          </p:cNvPr>
          <p:cNvSpPr txBox="1">
            <a:spLocks/>
          </p:cNvSpPr>
          <p:nvPr/>
        </p:nvSpPr>
        <p:spPr>
          <a:xfrm>
            <a:off x="6493717" y="2956275"/>
            <a:ext cx="4234855"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0"/>
              </a:spcAft>
              <a:buNone/>
            </a:pPr>
            <a:r>
              <a:rPr lang="en-US" sz="1800" dirty="0">
                <a:latin typeface="+mj-lt"/>
              </a:rPr>
              <a:t>Visit </a:t>
            </a:r>
            <a:r>
              <a:rPr lang="en-US" sz="1800" dirty="0">
                <a:solidFill>
                  <a:srgbClr val="524EAB"/>
                </a:solidFill>
                <a:latin typeface="+mj-lt"/>
                <a:hlinkClick r:id="rId4">
                  <a:extLst>
                    <a:ext uri="{A12FA001-AC4F-418D-AE19-62706E023703}">
                      <ahyp:hlinkClr xmlns:ahyp="http://schemas.microsoft.com/office/drawing/2018/hyperlinkcolor" val="tx"/>
                    </a:ext>
                  </a:extLst>
                </a:hlinkClick>
              </a:rPr>
              <a:t>Teams App Store </a:t>
            </a:r>
            <a:r>
              <a:rPr lang="en-US" sz="1800" dirty="0">
                <a:latin typeface="+mj-lt"/>
              </a:rPr>
              <a:t>to get started with CyReport for Microsoft Teams</a:t>
            </a:r>
          </a:p>
        </p:txBody>
      </p:sp>
      <p:sp>
        <p:nvSpPr>
          <p:cNvPr id="6" name="Title 3">
            <a:extLst>
              <a:ext uri="{FF2B5EF4-FFF2-40B4-BE49-F238E27FC236}">
                <a16:creationId xmlns:a16="http://schemas.microsoft.com/office/drawing/2014/main" id="{894D1B75-3609-3C53-2534-9B2C7E6F90B9}"/>
              </a:ext>
            </a:extLst>
          </p:cNvPr>
          <p:cNvSpPr txBox="1">
            <a:spLocks/>
          </p:cNvSpPr>
          <p:nvPr/>
        </p:nvSpPr>
        <p:spPr>
          <a:xfrm>
            <a:off x="6493717" y="2253049"/>
            <a:ext cx="2827016" cy="779526"/>
          </a:xfrm>
          <a:prstGeom prst="rect">
            <a:avLst/>
          </a:prstGeom>
        </p:spPr>
        <p:txBody>
          <a:bodyPr vert="horz" wrap="square" lIns="0" tIns="164592" rIns="0" bIns="0" rtlCol="0" anchor="t">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lvl="0">
              <a:defRPr/>
            </a:pPr>
            <a:r>
              <a:rPr lang="en-US">
                <a:solidFill>
                  <a:srgbClr val="0E0E0E"/>
                </a:solidFill>
              </a:rPr>
              <a:t>Get the app now</a:t>
            </a:r>
            <a:endParaRPr kumimoji="0" lang="en-US" sz="2800" b="0" i="0" u="none" strike="noStrike" kern="1200" cap="none" spc="-50" normalizeH="0" baseline="0" noProof="0">
              <a:ln w="3175">
                <a:noFill/>
              </a:ln>
              <a:solidFill>
                <a:srgbClr val="0E0E0E"/>
              </a:solidFill>
              <a:effectLst/>
              <a:uLnTx/>
              <a:uFillTx/>
              <a:latin typeface="Segoe UI Semibold"/>
              <a:ea typeface="+mn-ea"/>
              <a:cs typeface="Segoe UI" pitchFamily="34" charset="0"/>
            </a:endParaRPr>
          </a:p>
        </p:txBody>
      </p:sp>
      <p:sp>
        <p:nvSpPr>
          <p:cNvPr id="5" name="Title 3">
            <a:extLst>
              <a:ext uri="{FF2B5EF4-FFF2-40B4-BE49-F238E27FC236}">
                <a16:creationId xmlns:a16="http://schemas.microsoft.com/office/drawing/2014/main" id="{9FF7CDC6-CFCB-7B98-25DB-3FA72DDE8889}"/>
              </a:ext>
            </a:extLst>
          </p:cNvPr>
          <p:cNvSpPr txBox="1">
            <a:spLocks/>
          </p:cNvSpPr>
          <p:nvPr/>
        </p:nvSpPr>
        <p:spPr>
          <a:xfrm>
            <a:off x="6493718" y="3986748"/>
            <a:ext cx="2073979" cy="779526"/>
          </a:xfrm>
          <a:prstGeom prst="rect">
            <a:avLst/>
          </a:prstGeom>
        </p:spPr>
        <p:txBody>
          <a:bodyPr vert="horz" wrap="square" lIns="0" tIns="164592" rIns="0" bIns="0" rtlCol="0" anchor="t">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lvl="0">
              <a:defRPr/>
            </a:pPr>
            <a:r>
              <a:rPr lang="en-US">
                <a:solidFill>
                  <a:srgbClr val="0E0E0E"/>
                </a:solidFill>
              </a:rPr>
              <a:t>Learn more</a:t>
            </a:r>
            <a:endParaRPr kumimoji="0" lang="en-US" sz="2800" b="0" i="0" u="none" strike="noStrike" kern="1200" cap="none" spc="-50" normalizeH="0" baseline="0" noProof="0">
              <a:ln w="3175">
                <a:noFill/>
              </a:ln>
              <a:solidFill>
                <a:srgbClr val="0E0E0E"/>
              </a:solidFill>
              <a:effectLst/>
              <a:uLnTx/>
              <a:uFillTx/>
              <a:latin typeface="Segoe UI Semibold"/>
              <a:ea typeface="+mn-ea"/>
              <a:cs typeface="Segoe UI" pitchFamily="34" charset="0"/>
            </a:endParaRPr>
          </a:p>
        </p:txBody>
      </p:sp>
      <p:sp>
        <p:nvSpPr>
          <p:cNvPr id="8" name="Text Placeholder 4">
            <a:extLst>
              <a:ext uri="{FF2B5EF4-FFF2-40B4-BE49-F238E27FC236}">
                <a16:creationId xmlns:a16="http://schemas.microsoft.com/office/drawing/2014/main" id="{7CD67775-E28D-F8C5-0F90-DE97EAD62C89}"/>
              </a:ext>
            </a:extLst>
          </p:cNvPr>
          <p:cNvSpPr txBox="1">
            <a:spLocks/>
          </p:cNvSpPr>
          <p:nvPr/>
        </p:nvSpPr>
        <p:spPr>
          <a:xfrm>
            <a:off x="6493717" y="4656344"/>
            <a:ext cx="4783881"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0"/>
              </a:spcAft>
              <a:buNone/>
            </a:pPr>
            <a:r>
              <a:rPr lang="en-US" sz="1800">
                <a:latin typeface="+mj-lt"/>
              </a:rPr>
              <a:t>Visit </a:t>
            </a:r>
            <a:r>
              <a:rPr lang="en-US" sz="1800">
                <a:solidFill>
                  <a:srgbClr val="524EAB"/>
                </a:solidFill>
                <a:latin typeface="+mj-lt"/>
                <a:hlinkClick r:id="rId4">
                  <a:extLst>
                    <a:ext uri="{A12FA001-AC4F-418D-AE19-62706E023703}">
                      <ahyp:hlinkClr xmlns:ahyp="http://schemas.microsoft.com/office/drawing/2018/hyperlinkcolor" val="tx"/>
                    </a:ext>
                  </a:extLst>
                </a:hlinkClick>
              </a:rPr>
              <a:t>AppSource </a:t>
            </a:r>
            <a:r>
              <a:rPr lang="en-US" sz="1800">
                <a:latin typeface="+mj-lt"/>
              </a:rPr>
              <a:t>to see the app details and experience screenshots</a:t>
            </a:r>
          </a:p>
        </p:txBody>
      </p:sp>
      <p:pic>
        <p:nvPicPr>
          <p:cNvPr id="7" name="Picture 2">
            <a:extLst>
              <a:ext uri="{FF2B5EF4-FFF2-40B4-BE49-F238E27FC236}">
                <a16:creationId xmlns:a16="http://schemas.microsoft.com/office/drawing/2014/main" id="{3953A4C5-5754-2536-E433-DAC40B64977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79168" y="195345"/>
            <a:ext cx="1829344" cy="1823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E0D09E5-1B59-21DD-BC82-9C598D869E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1182" y="1639575"/>
            <a:ext cx="958869" cy="199283"/>
          </a:xfrm>
          <a:prstGeom prst="rect">
            <a:avLst/>
          </a:prstGeom>
        </p:spPr>
      </p:pic>
    </p:spTree>
    <p:extLst>
      <p:ext uri="{BB962C8B-B14F-4D97-AF65-F5344CB8AC3E}">
        <p14:creationId xmlns:p14="http://schemas.microsoft.com/office/powerpoint/2010/main" val="123356962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576296-1660-AD47-9D24-65ACB026FAF1}"/>
              </a:ext>
            </a:extLst>
          </p:cNvPr>
          <p:cNvSpPr>
            <a:spLocks noGrp="1"/>
          </p:cNvSpPr>
          <p:nvPr>
            <p:ph type="title"/>
          </p:nvPr>
        </p:nvSpPr>
        <p:spPr>
          <a:xfrm>
            <a:off x="4353496" y="1402288"/>
            <a:ext cx="3182027" cy="430887"/>
          </a:xfrm>
        </p:spPr>
        <p:txBody>
          <a:bodyPr/>
          <a:lstStyle/>
          <a:p>
            <a:r>
              <a:rPr lang="en-US" dirty="0"/>
              <a:t>Outcomes today </a:t>
            </a:r>
          </a:p>
        </p:txBody>
      </p:sp>
      <p:sp>
        <p:nvSpPr>
          <p:cNvPr id="11" name="Text Placeholder 10">
            <a:extLst>
              <a:ext uri="{FF2B5EF4-FFF2-40B4-BE49-F238E27FC236}">
                <a16:creationId xmlns:a16="http://schemas.microsoft.com/office/drawing/2014/main" id="{70FE7BD1-0754-DC4F-BC60-1CFE59157F45}"/>
              </a:ext>
            </a:extLst>
          </p:cNvPr>
          <p:cNvSpPr>
            <a:spLocks noGrp="1"/>
          </p:cNvSpPr>
          <p:nvPr>
            <p:ph type="body" sz="quarter" idx="11"/>
          </p:nvPr>
        </p:nvSpPr>
        <p:spPr>
          <a:xfrm>
            <a:off x="4353496" y="2164407"/>
            <a:ext cx="7253288" cy="2846933"/>
          </a:xfrm>
        </p:spPr>
        <p:txBody>
          <a:bodyPr/>
          <a:lstStyle/>
          <a:p>
            <a:pPr>
              <a:buClr>
                <a:schemeClr val="tx1"/>
              </a:buClr>
              <a:buSzPct val="114000"/>
              <a:buFont typeface="Courier New" panose="02070309020205020404" pitchFamily="49" charset="0"/>
              <a:buChar char="o"/>
            </a:pPr>
            <a:r>
              <a:rPr lang="en-US" sz="1600" dirty="0">
                <a:solidFill>
                  <a:srgbClr val="1596D4"/>
                </a:solidFill>
              </a:rPr>
              <a:t>Tap into the extensive Microsoft Teams user base and network to reach a massive audience for increased sales opportunities</a:t>
            </a:r>
          </a:p>
          <a:p>
            <a:pPr>
              <a:buClr>
                <a:schemeClr val="tx1"/>
              </a:buClr>
              <a:buSzPct val="114000"/>
              <a:buFont typeface="Courier New" panose="02070309020205020404" pitchFamily="49" charset="0"/>
              <a:buChar char="o"/>
            </a:pPr>
            <a:r>
              <a:rPr lang="en-US" sz="1600" dirty="0">
                <a:solidFill>
                  <a:srgbClr val="1596D4"/>
                </a:solidFill>
              </a:rPr>
              <a:t>Augment &amp; Amplify your Microsoft Teams Calling solutions</a:t>
            </a:r>
          </a:p>
          <a:p>
            <a:pPr>
              <a:buClr>
                <a:schemeClr val="tx1"/>
              </a:buClr>
              <a:buSzPct val="114000"/>
              <a:buFont typeface="Courier New" panose="02070309020205020404" pitchFamily="49" charset="0"/>
              <a:buChar char="o"/>
            </a:pPr>
            <a:r>
              <a:rPr lang="en-US" sz="1600" dirty="0">
                <a:solidFill>
                  <a:srgbClr val="1596D4"/>
                </a:solidFill>
              </a:rPr>
              <a:t>Associate our reporting analytics solution with your Microsoft Teams offerings for unique selling points, differentiating your offerings and gaining a competitive edge in the market.</a:t>
            </a:r>
          </a:p>
          <a:p>
            <a:pPr>
              <a:buClr>
                <a:schemeClr val="tx1"/>
              </a:buClr>
              <a:buSzPct val="114000"/>
              <a:buFont typeface="Courier New" panose="02070309020205020404" pitchFamily="49" charset="0"/>
              <a:buChar char="o"/>
            </a:pPr>
            <a:r>
              <a:rPr lang="en-US" sz="1600" dirty="0">
                <a:solidFill>
                  <a:srgbClr val="1596D4"/>
                </a:solidFill>
              </a:rPr>
              <a:t>Learn to explain to clients how CyReport will enhance their productivity</a:t>
            </a:r>
          </a:p>
          <a:p>
            <a:pPr>
              <a:buClr>
                <a:schemeClr val="tx1"/>
              </a:buClr>
              <a:buSzPct val="114000"/>
              <a:buFont typeface="Courier New" panose="02070309020205020404" pitchFamily="49" charset="0"/>
              <a:buChar char="o"/>
            </a:pPr>
            <a:r>
              <a:rPr lang="en-US" sz="1600" dirty="0">
                <a:solidFill>
                  <a:srgbClr val="1596D4"/>
                </a:solidFill>
              </a:rPr>
              <a:t>Discover Cross-Sell Opportunities</a:t>
            </a:r>
          </a:p>
          <a:p>
            <a:pPr>
              <a:buClr>
                <a:schemeClr val="tx1"/>
              </a:buClr>
              <a:buSzPct val="114000"/>
              <a:buFont typeface="Courier New" panose="02070309020205020404" pitchFamily="49" charset="0"/>
              <a:buChar char="o"/>
            </a:pPr>
            <a:r>
              <a:rPr lang="en-US" sz="1600" dirty="0">
                <a:solidFill>
                  <a:srgbClr val="1596D4"/>
                </a:solidFill>
              </a:rPr>
              <a:t>Learn how partners can build sustained professional service revenues</a:t>
            </a:r>
          </a:p>
        </p:txBody>
      </p:sp>
      <p:pic>
        <p:nvPicPr>
          <p:cNvPr id="3" name="Picture 2">
            <a:extLst>
              <a:ext uri="{FF2B5EF4-FFF2-40B4-BE49-F238E27FC236}">
                <a16:creationId xmlns:a16="http://schemas.microsoft.com/office/drawing/2014/main" id="{49CABB69-CA49-2509-4EFC-0F2A4C5FC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15" y="113735"/>
            <a:ext cx="3182028" cy="1883614"/>
          </a:xfrm>
          <a:prstGeom prst="rect">
            <a:avLst/>
          </a:prstGeom>
        </p:spPr>
      </p:pic>
      <p:pic>
        <p:nvPicPr>
          <p:cNvPr id="2" name="MS logo gray - EMF">
            <a:extLst>
              <a:ext uri="{FF2B5EF4-FFF2-40B4-BE49-F238E27FC236}">
                <a16:creationId xmlns:a16="http://schemas.microsoft.com/office/drawing/2014/main" id="{62508BFC-AD62-0BC9-24C2-DA526F1FD8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585216" y="0"/>
            <a:ext cx="2440148" cy="902854"/>
          </a:xfrm>
          <a:prstGeom prst="rect">
            <a:avLst/>
          </a:prstGeom>
        </p:spPr>
      </p:pic>
      <p:pic>
        <p:nvPicPr>
          <p:cNvPr id="6" name="Picture 5">
            <a:extLst>
              <a:ext uri="{FF2B5EF4-FFF2-40B4-BE49-F238E27FC236}">
                <a16:creationId xmlns:a16="http://schemas.microsoft.com/office/drawing/2014/main" id="{F097A72E-55EB-D8F9-B954-E60CCCB907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9671" y="121959"/>
            <a:ext cx="2417546" cy="501852"/>
          </a:xfrm>
          <a:prstGeom prst="rect">
            <a:avLst/>
          </a:prstGeom>
        </p:spPr>
      </p:pic>
      <p:pic>
        <p:nvPicPr>
          <p:cNvPr id="5" name="Picture 4">
            <a:extLst>
              <a:ext uri="{FF2B5EF4-FFF2-40B4-BE49-F238E27FC236}">
                <a16:creationId xmlns:a16="http://schemas.microsoft.com/office/drawing/2014/main" id="{03C0EED5-B96C-6254-66B8-CEBA01AB26C6}"/>
              </a:ext>
            </a:extLst>
          </p:cNvPr>
          <p:cNvPicPr>
            <a:picLocks noChangeAspect="1"/>
          </p:cNvPicPr>
          <p:nvPr/>
        </p:nvPicPr>
        <p:blipFill rotWithShape="1">
          <a:blip r:embed="rId5"/>
          <a:srcRect r="21674"/>
          <a:stretch/>
        </p:blipFill>
        <p:spPr>
          <a:xfrm>
            <a:off x="585215" y="121959"/>
            <a:ext cx="3182028" cy="1883614"/>
          </a:xfrm>
          <a:prstGeom prst="rect">
            <a:avLst/>
          </a:prstGeom>
        </p:spPr>
      </p:pic>
      <p:pic>
        <p:nvPicPr>
          <p:cNvPr id="7" name="Picture 6" descr="A computer screen with a chart on it&#10;&#10;Description automatically generated">
            <a:extLst>
              <a:ext uri="{FF2B5EF4-FFF2-40B4-BE49-F238E27FC236}">
                <a16:creationId xmlns:a16="http://schemas.microsoft.com/office/drawing/2014/main" id="{7DC9CF8F-25EE-2449-5E08-0BBAC9566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215" y="2026688"/>
            <a:ext cx="3180519" cy="1789042"/>
          </a:xfrm>
          <a:prstGeom prst="rect">
            <a:avLst/>
          </a:prstGeom>
        </p:spPr>
      </p:pic>
    </p:spTree>
    <p:extLst>
      <p:ext uri="{BB962C8B-B14F-4D97-AF65-F5344CB8AC3E}">
        <p14:creationId xmlns:p14="http://schemas.microsoft.com/office/powerpoint/2010/main" val="88131483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27EF55-BB13-066F-8A15-1F8AC5564F43}"/>
              </a:ext>
            </a:extLst>
          </p:cNvPr>
          <p:cNvSpPr/>
          <p:nvPr/>
        </p:nvSpPr>
        <p:spPr bwMode="auto">
          <a:xfrm>
            <a:off x="9414205" y="4363183"/>
            <a:ext cx="1977517" cy="12493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721208" rtl="0" eaLnBrk="1" fontAlgn="base" latinLnBrk="0" hangingPunct="1">
              <a:lnSpc>
                <a:spcPct val="100000"/>
              </a:lnSpc>
              <a:spcBef>
                <a:spcPct val="0"/>
              </a:spcBef>
              <a:spcAft>
                <a:spcPts val="233"/>
              </a:spcAft>
              <a:buClrTx/>
              <a:buSzTx/>
              <a:buFontTx/>
              <a:buNone/>
              <a:tabLst/>
              <a:defRPr/>
            </a:pPr>
            <a:endParaRPr kumimoji="0" lang="en-US" sz="1238"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D82F10AE-9C0B-D7C2-3464-5C9F6CF2B884}"/>
              </a:ext>
            </a:extLst>
          </p:cNvPr>
          <p:cNvSpPr txBox="1"/>
          <p:nvPr/>
        </p:nvSpPr>
        <p:spPr>
          <a:xfrm>
            <a:off x="245788" y="4131272"/>
            <a:ext cx="11946212"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Segoe UI"/>
                <a:ea typeface="+mn-ea"/>
                <a:cs typeface="+mn-cs"/>
              </a:rPr>
              <a:t>Business Communication Transformation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mn-cs"/>
              </a:rPr>
              <a:t>Cytrack is an Australian ISV, that has been in business for over 28 years, our products are distributed all over the world, we are a Microsoft Gold Partner and previous Microsoft Australia Partner of the Year award winner.  We have a suite of solutions as fully transactable apps on the Microsoft Marketplace with more coming.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Segoe UI"/>
                <a:ea typeface="+mn-ea"/>
                <a:cs typeface="+mn-cs"/>
              </a:rPr>
              <a:t>Global, experienced business partner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mn-cs"/>
              </a:rPr>
              <a:t>Cytrack solutions are </a:t>
            </a:r>
            <a:r>
              <a:rPr kumimoji="0" lang="en-US" sz="1000" b="1" i="0" u="none" strike="noStrike" kern="1200" cap="none" spc="0" normalizeH="0" baseline="0" noProof="0" dirty="0">
                <a:ln>
                  <a:noFill/>
                </a:ln>
                <a:solidFill>
                  <a:srgbClr val="000000"/>
                </a:solidFill>
                <a:effectLst/>
                <a:uLnTx/>
                <a:uFillTx/>
                <a:latin typeface="Segoe UI"/>
                <a:ea typeface="+mn-ea"/>
                <a:cs typeface="+mn-cs"/>
              </a:rPr>
              <a:t>deployed in over 20 countries across the globe</a:t>
            </a:r>
            <a:endParaRPr kumimoji="0" lang="en-AU" sz="1000"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5" name="Group 4">
            <a:extLst>
              <a:ext uri="{FF2B5EF4-FFF2-40B4-BE49-F238E27FC236}">
                <a16:creationId xmlns:a16="http://schemas.microsoft.com/office/drawing/2014/main" id="{63655592-2BE7-38AD-01BC-7189DDB43969}"/>
              </a:ext>
            </a:extLst>
          </p:cNvPr>
          <p:cNvGrpSpPr/>
          <p:nvPr/>
        </p:nvGrpSpPr>
        <p:grpSpPr>
          <a:xfrm>
            <a:off x="0" y="-36095"/>
            <a:ext cx="12192000" cy="4155984"/>
            <a:chOff x="0" y="-36095"/>
            <a:chExt cx="12192000" cy="4155984"/>
          </a:xfrm>
        </p:grpSpPr>
        <p:pic>
          <p:nvPicPr>
            <p:cNvPr id="4" name="Picture 3">
              <a:extLst>
                <a:ext uri="{FF2B5EF4-FFF2-40B4-BE49-F238E27FC236}">
                  <a16:creationId xmlns:a16="http://schemas.microsoft.com/office/drawing/2014/main" id="{7955FB77-818C-AE48-106C-02B263AA8321}"/>
                </a:ext>
              </a:extLst>
            </p:cNvPr>
            <p:cNvPicPr>
              <a:picLocks noChangeAspect="1"/>
            </p:cNvPicPr>
            <p:nvPr/>
          </p:nvPicPr>
          <p:blipFill>
            <a:blip r:embed="rId3"/>
            <a:stretch>
              <a:fillRect/>
            </a:stretch>
          </p:blipFill>
          <p:spPr>
            <a:xfrm>
              <a:off x="0" y="-36095"/>
              <a:ext cx="12192000" cy="3868325"/>
            </a:xfrm>
            <a:prstGeom prst="rect">
              <a:avLst/>
            </a:prstGeom>
          </p:spPr>
        </p:pic>
        <p:pic>
          <p:nvPicPr>
            <p:cNvPr id="2" name="Picture 1" descr="Diagram&#10;&#10;Description automatically generated">
              <a:extLst>
                <a:ext uri="{FF2B5EF4-FFF2-40B4-BE49-F238E27FC236}">
                  <a16:creationId xmlns:a16="http://schemas.microsoft.com/office/drawing/2014/main" id="{C83610FE-E825-997E-4888-0EEABCEF4F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711" y="0"/>
              <a:ext cx="4119889" cy="4119889"/>
            </a:xfrm>
            <a:prstGeom prst="rect">
              <a:avLst/>
            </a:prstGeom>
          </p:spPr>
        </p:pic>
      </p:grpSp>
      <p:grpSp>
        <p:nvGrpSpPr>
          <p:cNvPr id="10" name="Group 9">
            <a:extLst>
              <a:ext uri="{FF2B5EF4-FFF2-40B4-BE49-F238E27FC236}">
                <a16:creationId xmlns:a16="http://schemas.microsoft.com/office/drawing/2014/main" id="{1F32C6D3-68E8-82B9-6AF5-E7C5FE4224D1}"/>
              </a:ext>
            </a:extLst>
          </p:cNvPr>
          <p:cNvGrpSpPr/>
          <p:nvPr/>
        </p:nvGrpSpPr>
        <p:grpSpPr>
          <a:xfrm>
            <a:off x="9324713" y="6224985"/>
            <a:ext cx="2599150" cy="633015"/>
            <a:chOff x="9324713" y="6224985"/>
            <a:chExt cx="2599150" cy="633015"/>
          </a:xfrm>
        </p:grpSpPr>
        <p:pic>
          <p:nvPicPr>
            <p:cNvPr id="6" name="Picture 5" descr="A red rectangular sign with white text&#10;&#10;Description automatically generated">
              <a:extLst>
                <a:ext uri="{FF2B5EF4-FFF2-40B4-BE49-F238E27FC236}">
                  <a16:creationId xmlns:a16="http://schemas.microsoft.com/office/drawing/2014/main" id="{11E24799-8A7C-1811-30B9-928EB015FC3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46345" y="6224985"/>
              <a:ext cx="1977518" cy="548087"/>
            </a:xfrm>
            <a:prstGeom prst="rect">
              <a:avLst/>
            </a:prstGeom>
          </p:spPr>
        </p:pic>
        <p:pic>
          <p:nvPicPr>
            <p:cNvPr id="8" name="Picture 7" descr="A blue and red logo&#10;&#10;Description automatically generated">
              <a:extLst>
                <a:ext uri="{FF2B5EF4-FFF2-40B4-BE49-F238E27FC236}">
                  <a16:creationId xmlns:a16="http://schemas.microsoft.com/office/drawing/2014/main" id="{97C24CDC-7A2F-592E-775A-3BB76A5D3B5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24713" y="6236368"/>
              <a:ext cx="621632" cy="621632"/>
            </a:xfrm>
            <a:prstGeom prst="rect">
              <a:avLst/>
            </a:prstGeom>
          </p:spPr>
        </p:pic>
      </p:grpSp>
      <p:pic>
        <p:nvPicPr>
          <p:cNvPr id="3" name="Picture 2">
            <a:extLst>
              <a:ext uri="{FF2B5EF4-FFF2-40B4-BE49-F238E27FC236}">
                <a16:creationId xmlns:a16="http://schemas.microsoft.com/office/drawing/2014/main" id="{D23996E4-EA02-3CD9-1B12-709446F1DC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02963" y="3575244"/>
            <a:ext cx="1418939" cy="5139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2DCECA7-7D34-1969-3A01-23292EEC9558}"/>
              </a:ext>
            </a:extLst>
          </p:cNvPr>
          <p:cNvSpPr txBox="1"/>
          <p:nvPr/>
        </p:nvSpPr>
        <p:spPr>
          <a:xfrm>
            <a:off x="4797793" y="5899200"/>
            <a:ext cx="2653284" cy="954107"/>
          </a:xfrm>
          <a:prstGeom prst="rect">
            <a:avLst/>
          </a:prstGeom>
          <a:noFill/>
        </p:spPr>
        <p:txBody>
          <a:bodyPr wrap="square">
            <a:spAutoFit/>
          </a:bodyPr>
          <a:lstStyle/>
          <a:p>
            <a:pPr algn="r"/>
            <a:r>
              <a:rPr lang="en-US" sz="1400" b="1" dirty="0">
                <a:solidFill>
                  <a:schemeClr val="accent2">
                    <a:lumMod val="40000"/>
                    <a:lumOff val="60000"/>
                  </a:schemeClr>
                </a:solidFill>
                <a:cs typeface="Arial" panose="020B0604020202020204" pitchFamily="34" charset="0"/>
              </a:rPr>
              <a:t>Microsoft Partner of the Year Award Winner</a:t>
            </a:r>
            <a:br>
              <a:rPr lang="en-US" sz="1400" b="1" dirty="0">
                <a:solidFill>
                  <a:schemeClr val="accent2">
                    <a:lumMod val="40000"/>
                    <a:lumOff val="60000"/>
                  </a:schemeClr>
                </a:solidFill>
                <a:cs typeface="Arial" panose="020B0604020202020204" pitchFamily="34" charset="0"/>
              </a:rPr>
            </a:br>
            <a:r>
              <a:rPr lang="en-US" sz="1400" b="1" dirty="0">
                <a:solidFill>
                  <a:schemeClr val="accent2">
                    <a:lumMod val="40000"/>
                    <a:lumOff val="60000"/>
                  </a:schemeClr>
                </a:solidFill>
                <a:cs typeface="Arial" panose="020B0604020202020204" pitchFamily="34" charset="0"/>
              </a:rPr>
              <a:t>‘Excellence in Industry and Platform Innovation’</a:t>
            </a:r>
            <a:endParaRPr lang="en-US" sz="1200" b="0" i="0" dirty="0">
              <a:solidFill>
                <a:schemeClr val="accent2">
                  <a:lumMod val="40000"/>
                  <a:lumOff val="60000"/>
                </a:schemeClr>
              </a:solidFill>
              <a:effectLst/>
              <a:cs typeface="Arial" panose="020B0604020202020204" pitchFamily="34" charset="0"/>
            </a:endParaRPr>
          </a:p>
        </p:txBody>
      </p:sp>
      <p:pic>
        <p:nvPicPr>
          <p:cNvPr id="11" name="Picture 10" descr="A picture containing text, screenshot, businesscard&#10;&#10;Description automatically generated">
            <a:extLst>
              <a:ext uri="{FF2B5EF4-FFF2-40B4-BE49-F238E27FC236}">
                <a16:creationId xmlns:a16="http://schemas.microsoft.com/office/drawing/2014/main" id="{1ECDF259-E9FB-B33D-DAC1-B165BC3411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1077" y="5928592"/>
            <a:ext cx="1715620" cy="895324"/>
          </a:xfrm>
          <a:prstGeom prst="rect">
            <a:avLst/>
          </a:prstGeom>
        </p:spPr>
      </p:pic>
    </p:spTree>
    <p:extLst>
      <p:ext uri="{BB962C8B-B14F-4D97-AF65-F5344CB8AC3E}">
        <p14:creationId xmlns:p14="http://schemas.microsoft.com/office/powerpoint/2010/main" val="26840283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850B5"/>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l="126" r="126"/>
          <a:stretch/>
        </p:blipFill>
        <p:spPr>
          <a:xfrm>
            <a:off x="-411" y="-18853"/>
            <a:ext cx="12192411" cy="4647366"/>
          </a:xfrm>
          <a:prstGeom prst="rect">
            <a:avLst/>
          </a:prstGeom>
        </p:spPr>
      </p:pic>
      <p:sp>
        <p:nvSpPr>
          <p:cNvPr id="8" name="Rectangle 7"/>
          <p:cNvSpPr/>
          <p:nvPr/>
        </p:nvSpPr>
        <p:spPr>
          <a:xfrm>
            <a:off x="8063" y="-14770"/>
            <a:ext cx="12192000" cy="3721312"/>
          </a:xfrm>
          <a:prstGeom prst="rect">
            <a:avLst/>
          </a:prstGeom>
          <a:gradFill flip="none" rotWithShape="1">
            <a:gsLst>
              <a:gs pos="100000">
                <a:schemeClr val="tx1">
                  <a:lumMod val="81000"/>
                  <a:alpha val="70000"/>
                </a:schemeClr>
              </a:gs>
              <a:gs pos="0">
                <a:schemeClr val="tx1">
                  <a:alpha val="0"/>
                </a:schemeClr>
              </a:gs>
            </a:gsLst>
            <a:lin ang="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446846" y="729626"/>
            <a:ext cx="8421499" cy="1431161"/>
          </a:xfrm>
          <a:prstGeom prst="rect">
            <a:avLst/>
          </a:prstGeom>
          <a:noFill/>
          <a:effectLst>
            <a:outerShdw blurRad="355600" dist="596900" dir="5400000" sx="104000" sy="104000" algn="ctr" rotWithShape="0">
              <a:srgbClr val="000000">
                <a:alpha val="58000"/>
              </a:srgb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Communications &amp; Performance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Analytics </a:t>
            </a:r>
            <a:r>
              <a:rPr kumimoji="0" lang="en-US" sz="29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CyReport</a:t>
            </a:r>
            <a:r>
              <a:rPr kumimoji="0" lang="en-US" sz="29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for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Microsoft Teams</a:t>
            </a:r>
          </a:p>
        </p:txBody>
      </p:sp>
      <p:sp>
        <p:nvSpPr>
          <p:cNvPr id="9" name="TextBox 8"/>
          <p:cNvSpPr txBox="1"/>
          <p:nvPr/>
        </p:nvSpPr>
        <p:spPr>
          <a:xfrm>
            <a:off x="4166647" y="2303156"/>
            <a:ext cx="7701698"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Empower hybrid workers with collaborative apps in Teams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Manage your business communications performance &amp; uncover data insights with </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CyReport</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in Microsoft Teams.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2666" y="152345"/>
            <a:ext cx="1599008" cy="332324"/>
          </a:xfrm>
          <a:prstGeom prst="rect">
            <a:avLst/>
          </a:prstGeom>
        </p:spPr>
      </p:pic>
      <p:sp>
        <p:nvSpPr>
          <p:cNvPr id="5" name="Rectangle 4"/>
          <p:cNvSpPr/>
          <p:nvPr/>
        </p:nvSpPr>
        <p:spPr>
          <a:xfrm>
            <a:off x="-822" y="3276522"/>
            <a:ext cx="12192411" cy="3581478"/>
          </a:xfrm>
          <a:prstGeom prst="rect">
            <a:avLst/>
          </a:prstGeom>
          <a:solidFill>
            <a:srgbClr val="4047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p:nvSpPr>
        <p:spPr>
          <a:xfrm>
            <a:off x="206955" y="3509785"/>
            <a:ext cx="4839091" cy="2359864"/>
          </a:xfrm>
          <a:prstGeom prst="rect">
            <a:avLst/>
          </a:prstGeom>
          <a:solidFill>
            <a:schemeClr val="bg1"/>
          </a:solidFill>
          <a:ln>
            <a:noFill/>
          </a:ln>
          <a:effectLst>
            <a:outerShdw blurRad="508000" dist="152400" dir="5400000" algn="ctr" rotWithShape="0">
              <a:srgbClr val="000000">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2C12F983-25A5-45F7-8396-A64008CEC31C}"/>
              </a:ext>
            </a:extLst>
          </p:cNvPr>
          <p:cNvSpPr txBox="1">
            <a:spLocks/>
          </p:cNvSpPr>
          <p:nvPr/>
        </p:nvSpPr>
        <p:spPr>
          <a:xfrm>
            <a:off x="1044275" y="3683844"/>
            <a:ext cx="3813235" cy="61649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Measure your </a:t>
            </a:r>
            <a:r>
              <a:rPr kumimoji="0" lang="en-US"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performance</a:t>
            </a: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so you can manage it</a:t>
            </a:r>
          </a:p>
        </p:txBody>
      </p:sp>
      <p:sp>
        <p:nvSpPr>
          <p:cNvPr id="16" name="Text Placeholder 2">
            <a:extLst>
              <a:ext uri="{FF2B5EF4-FFF2-40B4-BE49-F238E27FC236}">
                <a16:creationId xmlns:a16="http://schemas.microsoft.com/office/drawing/2014/main" id="{16787390-1ECF-42DF-9230-2D1D1A127116}"/>
              </a:ext>
            </a:extLst>
          </p:cNvPr>
          <p:cNvSpPr txBox="1">
            <a:spLocks/>
          </p:cNvSpPr>
          <p:nvPr/>
        </p:nvSpPr>
        <p:spPr>
          <a:xfrm>
            <a:off x="1110420" y="4441302"/>
            <a:ext cx="3935626" cy="492443"/>
          </a:xfrm>
          <a:prstGeom prst="rect">
            <a:avLst/>
          </a:prstGeom>
        </p:spPr>
        <p:txBody>
          <a:bodyPr vert="horz" wrap="square" lIns="0" tIns="0" rIns="0" bIns="0" rtlCol="0" anchor="t">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2000"/>
              </a:spcAft>
              <a:buClrTx/>
              <a:buSzPct val="90000"/>
              <a:buFont typeface="Wingdings" panose="05000000000000000000" pitchFamily="2" charset="2"/>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Segoe UI Semilight"/>
              </a:rPr>
              <a:t>Identify and reward top </a:t>
            </a:r>
            <a:r>
              <a:rPr kumimoji="0" lang="en-US"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Segoe UI Semilight"/>
              </a:rPr>
              <a:t>performers</a:t>
            </a: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Segoe UI Semilight"/>
              </a:rPr>
              <a:t> amongst your workers</a:t>
            </a:r>
          </a:p>
        </p:txBody>
      </p:sp>
      <p:sp>
        <p:nvSpPr>
          <p:cNvPr id="17" name="Text Placeholder 2">
            <a:extLst>
              <a:ext uri="{FF2B5EF4-FFF2-40B4-BE49-F238E27FC236}">
                <a16:creationId xmlns:a16="http://schemas.microsoft.com/office/drawing/2014/main" id="{8B205CDB-3F70-419D-980A-F088788E7A4A}"/>
              </a:ext>
            </a:extLst>
          </p:cNvPr>
          <p:cNvSpPr txBox="1">
            <a:spLocks/>
          </p:cNvSpPr>
          <p:nvPr/>
        </p:nvSpPr>
        <p:spPr>
          <a:xfrm>
            <a:off x="1123161" y="5153966"/>
            <a:ext cx="3809764" cy="461665"/>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2000"/>
              </a:spcAft>
              <a:buClrTx/>
              <a:buSzPct val="90000"/>
              <a:buFont typeface="Wingdings" panose="05000000000000000000" pitchFamily="2" charset="2"/>
              <a:buNone/>
              <a:tabLst/>
              <a:defRPr/>
            </a:pPr>
            <a:r>
              <a:rPr kumimoji="0" lang="en-US"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Segoe UI Semilight" panose="020B0402040204020203" pitchFamily="34" charset="0"/>
              </a:rPr>
              <a:t>Deliver the highest experience for your customers</a:t>
            </a:r>
          </a:p>
        </p:txBody>
      </p:sp>
      <p:grpSp>
        <p:nvGrpSpPr>
          <p:cNvPr id="39" name="Group 38"/>
          <p:cNvGrpSpPr/>
          <p:nvPr/>
        </p:nvGrpSpPr>
        <p:grpSpPr>
          <a:xfrm>
            <a:off x="447523" y="3781320"/>
            <a:ext cx="471846" cy="471846"/>
            <a:chOff x="971678" y="2347025"/>
            <a:chExt cx="725147" cy="725148"/>
          </a:xfrm>
        </p:grpSpPr>
        <p:sp>
          <p:nvSpPr>
            <p:cNvPr id="18" name="Oval 17">
              <a:extLst>
                <a:ext uri="{FF2B5EF4-FFF2-40B4-BE49-F238E27FC236}">
                  <a16:creationId xmlns:a16="http://schemas.microsoft.com/office/drawing/2014/main" id="{58D26C8A-D6A1-3F4D-B782-8095EA520FC6}"/>
                </a:ext>
                <a:ext uri="{C183D7F6-B498-43B3-948B-1728B52AA6E4}">
                  <adec:decorative xmlns:adec="http://schemas.microsoft.com/office/drawing/2017/decorative" val="1"/>
                </a:ext>
              </a:extLst>
            </p:cNvPr>
            <p:cNvSpPr/>
            <p:nvPr/>
          </p:nvSpPr>
          <p:spPr bwMode="auto">
            <a:xfrm>
              <a:off x="971678" y="2347025"/>
              <a:ext cx="725147" cy="725148"/>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 name="Group 117">
              <a:extLst>
                <a:ext uri="{FF2B5EF4-FFF2-40B4-BE49-F238E27FC236}">
                  <a16:creationId xmlns:a16="http://schemas.microsoft.com/office/drawing/2014/main" id="{E2A6FC61-E6CE-684E-898A-53155FCA68C7}"/>
                </a:ext>
              </a:extLst>
            </p:cNvPr>
            <p:cNvGrpSpPr>
              <a:grpSpLocks noChangeAspect="1"/>
            </p:cNvGrpSpPr>
            <p:nvPr/>
          </p:nvGrpSpPr>
          <p:grpSpPr bwMode="auto">
            <a:xfrm>
              <a:off x="1163639" y="2583093"/>
              <a:ext cx="341224" cy="339933"/>
              <a:chOff x="5002" y="1446"/>
              <a:chExt cx="264" cy="263"/>
            </a:xfrm>
          </p:grpSpPr>
          <p:sp>
            <p:nvSpPr>
              <p:cNvPr id="20" name="Freeform 118">
                <a:extLst>
                  <a:ext uri="{FF2B5EF4-FFF2-40B4-BE49-F238E27FC236}">
                    <a16:creationId xmlns:a16="http://schemas.microsoft.com/office/drawing/2014/main" id="{4AF82B25-D767-1843-A209-A0CC35BB1CD1}"/>
                  </a:ext>
                </a:extLst>
              </p:cNvPr>
              <p:cNvSpPr>
                <a:spLocks/>
              </p:cNvSpPr>
              <p:nvPr/>
            </p:nvSpPr>
            <p:spPr bwMode="auto">
              <a:xfrm>
                <a:off x="5002" y="1446"/>
                <a:ext cx="66" cy="65"/>
              </a:xfrm>
              <a:custGeom>
                <a:avLst/>
                <a:gdLst>
                  <a:gd name="T0" fmla="*/ 0 w 106"/>
                  <a:gd name="T1" fmla="*/ 0 h 105"/>
                  <a:gd name="T2" fmla="*/ 0 w 106"/>
                  <a:gd name="T3" fmla="*/ 0 h 105"/>
                  <a:gd name="T4" fmla="*/ 0 w 106"/>
                  <a:gd name="T5" fmla="*/ 105 h 105"/>
                  <a:gd name="T6" fmla="*/ 26 w 106"/>
                  <a:gd name="T7" fmla="*/ 105 h 105"/>
                  <a:gd name="T8" fmla="*/ 26 w 106"/>
                  <a:gd name="T9" fmla="*/ 26 h 105"/>
                  <a:gd name="T10" fmla="*/ 106 w 106"/>
                  <a:gd name="T11" fmla="*/ 26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105"/>
                    </a:lnTo>
                    <a:lnTo>
                      <a:pt x="26" y="105"/>
                    </a:lnTo>
                    <a:lnTo>
                      <a:pt x="26" y="26"/>
                    </a:lnTo>
                    <a:lnTo>
                      <a:pt x="106" y="26"/>
                    </a:lnTo>
                    <a:lnTo>
                      <a:pt x="10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9">
                <a:extLst>
                  <a:ext uri="{FF2B5EF4-FFF2-40B4-BE49-F238E27FC236}">
                    <a16:creationId xmlns:a16="http://schemas.microsoft.com/office/drawing/2014/main" id="{9DB10929-A207-444F-89B7-9FD3CCBFA137}"/>
                  </a:ext>
                </a:extLst>
              </p:cNvPr>
              <p:cNvSpPr>
                <a:spLocks/>
              </p:cNvSpPr>
              <p:nvPr/>
            </p:nvSpPr>
            <p:spPr bwMode="auto">
              <a:xfrm>
                <a:off x="5002" y="1644"/>
                <a:ext cx="66" cy="65"/>
              </a:xfrm>
              <a:custGeom>
                <a:avLst/>
                <a:gdLst>
                  <a:gd name="T0" fmla="*/ 0 w 106"/>
                  <a:gd name="T1" fmla="*/ 0 h 106"/>
                  <a:gd name="T2" fmla="*/ 0 w 106"/>
                  <a:gd name="T3" fmla="*/ 0 h 106"/>
                  <a:gd name="T4" fmla="*/ 0 w 106"/>
                  <a:gd name="T5" fmla="*/ 106 h 106"/>
                  <a:gd name="T6" fmla="*/ 106 w 106"/>
                  <a:gd name="T7" fmla="*/ 106 h 106"/>
                  <a:gd name="T8" fmla="*/ 106 w 106"/>
                  <a:gd name="T9" fmla="*/ 80 h 106"/>
                  <a:gd name="T10" fmla="*/ 26 w 106"/>
                  <a:gd name="T11" fmla="*/ 80 h 106"/>
                  <a:gd name="T12" fmla="*/ 26 w 106"/>
                  <a:gd name="T13" fmla="*/ 0 h 106"/>
                  <a:gd name="T14" fmla="*/ 0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0" y="0"/>
                    </a:moveTo>
                    <a:lnTo>
                      <a:pt x="0" y="0"/>
                    </a:lnTo>
                    <a:lnTo>
                      <a:pt x="0" y="106"/>
                    </a:lnTo>
                    <a:lnTo>
                      <a:pt x="106" y="106"/>
                    </a:lnTo>
                    <a:lnTo>
                      <a:pt x="106" y="80"/>
                    </a:lnTo>
                    <a:lnTo>
                      <a:pt x="26" y="80"/>
                    </a:lnTo>
                    <a:lnTo>
                      <a:pt x="2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20">
                <a:extLst>
                  <a:ext uri="{FF2B5EF4-FFF2-40B4-BE49-F238E27FC236}">
                    <a16:creationId xmlns:a16="http://schemas.microsoft.com/office/drawing/2014/main" id="{A417A0EA-02AE-7B4E-B5A7-84A34FB15757}"/>
                  </a:ext>
                </a:extLst>
              </p:cNvPr>
              <p:cNvSpPr>
                <a:spLocks/>
              </p:cNvSpPr>
              <p:nvPr/>
            </p:nvSpPr>
            <p:spPr bwMode="auto">
              <a:xfrm>
                <a:off x="5201" y="1446"/>
                <a:ext cx="65" cy="65"/>
              </a:xfrm>
              <a:custGeom>
                <a:avLst/>
                <a:gdLst>
                  <a:gd name="T0" fmla="*/ 0 w 106"/>
                  <a:gd name="T1" fmla="*/ 0 h 105"/>
                  <a:gd name="T2" fmla="*/ 0 w 106"/>
                  <a:gd name="T3" fmla="*/ 0 h 105"/>
                  <a:gd name="T4" fmla="*/ 0 w 106"/>
                  <a:gd name="T5" fmla="*/ 26 h 105"/>
                  <a:gd name="T6" fmla="*/ 79 w 106"/>
                  <a:gd name="T7" fmla="*/ 26 h 105"/>
                  <a:gd name="T8" fmla="*/ 79 w 106"/>
                  <a:gd name="T9" fmla="*/ 105 h 105"/>
                  <a:gd name="T10" fmla="*/ 106 w 106"/>
                  <a:gd name="T11" fmla="*/ 105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26"/>
                    </a:lnTo>
                    <a:lnTo>
                      <a:pt x="79" y="26"/>
                    </a:lnTo>
                    <a:lnTo>
                      <a:pt x="79" y="105"/>
                    </a:lnTo>
                    <a:lnTo>
                      <a:pt x="106" y="105"/>
                    </a:lnTo>
                    <a:lnTo>
                      <a:pt x="10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21">
                <a:extLst>
                  <a:ext uri="{FF2B5EF4-FFF2-40B4-BE49-F238E27FC236}">
                    <a16:creationId xmlns:a16="http://schemas.microsoft.com/office/drawing/2014/main" id="{2DA0E1E9-A865-3A48-B07E-D10BCAFBC46A}"/>
                  </a:ext>
                </a:extLst>
              </p:cNvPr>
              <p:cNvSpPr>
                <a:spLocks/>
              </p:cNvSpPr>
              <p:nvPr/>
            </p:nvSpPr>
            <p:spPr bwMode="auto">
              <a:xfrm>
                <a:off x="5201" y="1644"/>
                <a:ext cx="65" cy="65"/>
              </a:xfrm>
              <a:custGeom>
                <a:avLst/>
                <a:gdLst>
                  <a:gd name="T0" fmla="*/ 79 w 106"/>
                  <a:gd name="T1" fmla="*/ 0 h 106"/>
                  <a:gd name="T2" fmla="*/ 79 w 106"/>
                  <a:gd name="T3" fmla="*/ 0 h 106"/>
                  <a:gd name="T4" fmla="*/ 79 w 106"/>
                  <a:gd name="T5" fmla="*/ 80 h 106"/>
                  <a:gd name="T6" fmla="*/ 0 w 106"/>
                  <a:gd name="T7" fmla="*/ 80 h 106"/>
                  <a:gd name="T8" fmla="*/ 0 w 106"/>
                  <a:gd name="T9" fmla="*/ 106 h 106"/>
                  <a:gd name="T10" fmla="*/ 106 w 106"/>
                  <a:gd name="T11" fmla="*/ 106 h 106"/>
                  <a:gd name="T12" fmla="*/ 106 w 106"/>
                  <a:gd name="T13" fmla="*/ 0 h 106"/>
                  <a:gd name="T14" fmla="*/ 79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79" y="0"/>
                    </a:moveTo>
                    <a:lnTo>
                      <a:pt x="79" y="0"/>
                    </a:lnTo>
                    <a:lnTo>
                      <a:pt x="79" y="80"/>
                    </a:lnTo>
                    <a:lnTo>
                      <a:pt x="0" y="80"/>
                    </a:lnTo>
                    <a:lnTo>
                      <a:pt x="0" y="106"/>
                    </a:lnTo>
                    <a:lnTo>
                      <a:pt x="106" y="106"/>
                    </a:lnTo>
                    <a:lnTo>
                      <a:pt x="106" y="0"/>
                    </a:lnTo>
                    <a:lnTo>
                      <a:pt x="79"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2">
                <a:extLst>
                  <a:ext uri="{FF2B5EF4-FFF2-40B4-BE49-F238E27FC236}">
                    <a16:creationId xmlns:a16="http://schemas.microsoft.com/office/drawing/2014/main" id="{755D5510-B6A8-E44A-847F-0E924F65DD76}"/>
                  </a:ext>
                </a:extLst>
              </p:cNvPr>
              <p:cNvSpPr>
                <a:spLocks/>
              </p:cNvSpPr>
              <p:nvPr/>
            </p:nvSpPr>
            <p:spPr bwMode="auto">
              <a:xfrm>
                <a:off x="5100" y="1511"/>
                <a:ext cx="67" cy="67"/>
              </a:xfrm>
              <a:custGeom>
                <a:avLst/>
                <a:gdLst>
                  <a:gd name="T0" fmla="*/ 4 w 108"/>
                  <a:gd name="T1" fmla="*/ 75 h 108"/>
                  <a:gd name="T2" fmla="*/ 4 w 108"/>
                  <a:gd name="T3" fmla="*/ 75 h 108"/>
                  <a:gd name="T4" fmla="*/ 0 w 108"/>
                  <a:gd name="T5" fmla="*/ 54 h 108"/>
                  <a:gd name="T6" fmla="*/ 4 w 108"/>
                  <a:gd name="T7" fmla="*/ 33 h 108"/>
                  <a:gd name="T8" fmla="*/ 16 w 108"/>
                  <a:gd name="T9" fmla="*/ 16 h 108"/>
                  <a:gd name="T10" fmla="*/ 33 w 108"/>
                  <a:gd name="T11" fmla="*/ 4 h 108"/>
                  <a:gd name="T12" fmla="*/ 54 w 108"/>
                  <a:gd name="T13" fmla="*/ 0 h 108"/>
                  <a:gd name="T14" fmla="*/ 75 w 108"/>
                  <a:gd name="T15" fmla="*/ 4 h 108"/>
                  <a:gd name="T16" fmla="*/ 92 w 108"/>
                  <a:gd name="T17" fmla="*/ 16 h 108"/>
                  <a:gd name="T18" fmla="*/ 104 w 108"/>
                  <a:gd name="T19" fmla="*/ 33 h 108"/>
                  <a:gd name="T20" fmla="*/ 108 w 108"/>
                  <a:gd name="T21" fmla="*/ 54 h 108"/>
                  <a:gd name="T22" fmla="*/ 104 w 108"/>
                  <a:gd name="T23" fmla="*/ 75 h 108"/>
                  <a:gd name="T24" fmla="*/ 92 w 108"/>
                  <a:gd name="T25" fmla="*/ 92 h 108"/>
                  <a:gd name="T26" fmla="*/ 75 w 108"/>
                  <a:gd name="T27" fmla="*/ 104 h 108"/>
                  <a:gd name="T28" fmla="*/ 54 w 108"/>
                  <a:gd name="T29" fmla="*/ 108 h 108"/>
                  <a:gd name="T30" fmla="*/ 33 w 108"/>
                  <a:gd name="T31" fmla="*/ 104 h 108"/>
                  <a:gd name="T32" fmla="*/ 16 w 108"/>
                  <a:gd name="T33" fmla="*/ 92 h 108"/>
                  <a:gd name="T34" fmla="*/ 4 w 108"/>
                  <a:gd name="T35"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08">
                    <a:moveTo>
                      <a:pt x="4" y="75"/>
                    </a:moveTo>
                    <a:lnTo>
                      <a:pt x="4" y="75"/>
                    </a:lnTo>
                    <a:cubicBezTo>
                      <a:pt x="1" y="68"/>
                      <a:pt x="0" y="61"/>
                      <a:pt x="0" y="54"/>
                    </a:cubicBezTo>
                    <a:cubicBezTo>
                      <a:pt x="0" y="46"/>
                      <a:pt x="1" y="39"/>
                      <a:pt x="4" y="33"/>
                    </a:cubicBezTo>
                    <a:cubicBezTo>
                      <a:pt x="7" y="26"/>
                      <a:pt x="11" y="20"/>
                      <a:pt x="16" y="16"/>
                    </a:cubicBezTo>
                    <a:cubicBezTo>
                      <a:pt x="20" y="11"/>
                      <a:pt x="26" y="7"/>
                      <a:pt x="33" y="4"/>
                    </a:cubicBezTo>
                    <a:cubicBezTo>
                      <a:pt x="39" y="1"/>
                      <a:pt x="46" y="0"/>
                      <a:pt x="54" y="0"/>
                    </a:cubicBezTo>
                    <a:cubicBezTo>
                      <a:pt x="61" y="0"/>
                      <a:pt x="68" y="1"/>
                      <a:pt x="75" y="4"/>
                    </a:cubicBezTo>
                    <a:cubicBezTo>
                      <a:pt x="81" y="7"/>
                      <a:pt x="87" y="11"/>
                      <a:pt x="92" y="16"/>
                    </a:cubicBezTo>
                    <a:cubicBezTo>
                      <a:pt x="97" y="20"/>
                      <a:pt x="101" y="26"/>
                      <a:pt x="104" y="33"/>
                    </a:cubicBezTo>
                    <a:cubicBezTo>
                      <a:pt x="106" y="39"/>
                      <a:pt x="108" y="46"/>
                      <a:pt x="108" y="54"/>
                    </a:cubicBezTo>
                    <a:cubicBezTo>
                      <a:pt x="108" y="61"/>
                      <a:pt x="106" y="68"/>
                      <a:pt x="104" y="75"/>
                    </a:cubicBezTo>
                    <a:cubicBezTo>
                      <a:pt x="101" y="81"/>
                      <a:pt x="97" y="87"/>
                      <a:pt x="92" y="92"/>
                    </a:cubicBezTo>
                    <a:cubicBezTo>
                      <a:pt x="87" y="97"/>
                      <a:pt x="81" y="101"/>
                      <a:pt x="75" y="104"/>
                    </a:cubicBezTo>
                    <a:cubicBezTo>
                      <a:pt x="68" y="106"/>
                      <a:pt x="61" y="108"/>
                      <a:pt x="54" y="108"/>
                    </a:cubicBezTo>
                    <a:cubicBezTo>
                      <a:pt x="46" y="108"/>
                      <a:pt x="39" y="106"/>
                      <a:pt x="33" y="104"/>
                    </a:cubicBezTo>
                    <a:cubicBezTo>
                      <a:pt x="26" y="101"/>
                      <a:pt x="20" y="97"/>
                      <a:pt x="16" y="92"/>
                    </a:cubicBezTo>
                    <a:cubicBezTo>
                      <a:pt x="11" y="87"/>
                      <a:pt x="7" y="81"/>
                      <a:pt x="4" y="7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23">
                <a:extLst>
                  <a:ext uri="{FF2B5EF4-FFF2-40B4-BE49-F238E27FC236}">
                    <a16:creationId xmlns:a16="http://schemas.microsoft.com/office/drawing/2014/main" id="{A57F88AF-D49C-FD46-9613-0B87DDB62F8E}"/>
                  </a:ext>
                </a:extLst>
              </p:cNvPr>
              <p:cNvSpPr>
                <a:spLocks/>
              </p:cNvSpPr>
              <p:nvPr/>
            </p:nvSpPr>
            <p:spPr bwMode="auto">
              <a:xfrm>
                <a:off x="5083" y="1595"/>
                <a:ext cx="101" cy="48"/>
              </a:xfrm>
              <a:custGeom>
                <a:avLst/>
                <a:gdLst>
                  <a:gd name="T0" fmla="*/ 0 w 162"/>
                  <a:gd name="T1" fmla="*/ 77 h 77"/>
                  <a:gd name="T2" fmla="*/ 0 w 162"/>
                  <a:gd name="T3" fmla="*/ 77 h 77"/>
                  <a:gd name="T4" fmla="*/ 6 w 162"/>
                  <a:gd name="T5" fmla="*/ 49 h 77"/>
                  <a:gd name="T6" fmla="*/ 23 w 162"/>
                  <a:gd name="T7" fmla="*/ 24 h 77"/>
                  <a:gd name="T8" fmla="*/ 49 w 162"/>
                  <a:gd name="T9" fmla="*/ 6 h 77"/>
                  <a:gd name="T10" fmla="*/ 81 w 162"/>
                  <a:gd name="T11" fmla="*/ 0 h 77"/>
                  <a:gd name="T12" fmla="*/ 113 w 162"/>
                  <a:gd name="T13" fmla="*/ 6 h 77"/>
                  <a:gd name="T14" fmla="*/ 139 w 162"/>
                  <a:gd name="T15" fmla="*/ 23 h 77"/>
                  <a:gd name="T16" fmla="*/ 156 w 162"/>
                  <a:gd name="T17" fmla="*/ 49 h 77"/>
                  <a:gd name="T18" fmla="*/ 162 w 162"/>
                  <a:gd name="T19" fmla="*/ 77 h 77"/>
                  <a:gd name="T20" fmla="*/ 0 w 162"/>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7">
                    <a:moveTo>
                      <a:pt x="0" y="77"/>
                    </a:moveTo>
                    <a:lnTo>
                      <a:pt x="0" y="77"/>
                    </a:lnTo>
                    <a:cubicBezTo>
                      <a:pt x="0" y="67"/>
                      <a:pt x="2" y="58"/>
                      <a:pt x="6" y="49"/>
                    </a:cubicBezTo>
                    <a:cubicBezTo>
                      <a:pt x="10" y="39"/>
                      <a:pt x="16" y="31"/>
                      <a:pt x="23" y="24"/>
                    </a:cubicBezTo>
                    <a:cubicBezTo>
                      <a:pt x="30" y="16"/>
                      <a:pt x="39" y="11"/>
                      <a:pt x="49" y="6"/>
                    </a:cubicBezTo>
                    <a:cubicBezTo>
                      <a:pt x="59" y="2"/>
                      <a:pt x="69" y="0"/>
                      <a:pt x="81" y="0"/>
                    </a:cubicBezTo>
                    <a:cubicBezTo>
                      <a:pt x="92" y="0"/>
                      <a:pt x="103" y="2"/>
                      <a:pt x="113" y="6"/>
                    </a:cubicBezTo>
                    <a:cubicBezTo>
                      <a:pt x="123" y="10"/>
                      <a:pt x="131" y="16"/>
                      <a:pt x="139" y="23"/>
                    </a:cubicBezTo>
                    <a:cubicBezTo>
                      <a:pt x="146" y="31"/>
                      <a:pt x="152" y="39"/>
                      <a:pt x="156" y="49"/>
                    </a:cubicBezTo>
                    <a:cubicBezTo>
                      <a:pt x="159" y="58"/>
                      <a:pt x="161" y="67"/>
                      <a:pt x="162" y="77"/>
                    </a:cubicBezTo>
                    <a:lnTo>
                      <a:pt x="0" y="7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0" name="Group 39"/>
          <p:cNvGrpSpPr/>
          <p:nvPr/>
        </p:nvGrpSpPr>
        <p:grpSpPr>
          <a:xfrm>
            <a:off x="447523" y="4467811"/>
            <a:ext cx="471846" cy="471846"/>
            <a:chOff x="971678" y="3794908"/>
            <a:chExt cx="725147" cy="725149"/>
          </a:xfrm>
        </p:grpSpPr>
        <p:sp>
          <p:nvSpPr>
            <p:cNvPr id="26" name="Oval 25">
              <a:extLst>
                <a:ext uri="{FF2B5EF4-FFF2-40B4-BE49-F238E27FC236}">
                  <a16:creationId xmlns:a16="http://schemas.microsoft.com/office/drawing/2014/main" id="{C5E808B4-463C-D243-9951-B28E0179CA98}"/>
                </a:ext>
                <a:ext uri="{C183D7F6-B498-43B3-948B-1728B52AA6E4}">
                  <adec:decorative xmlns:adec="http://schemas.microsoft.com/office/drawing/2017/decorative" val="1"/>
                </a:ext>
              </a:extLst>
            </p:cNvPr>
            <p:cNvSpPr/>
            <p:nvPr/>
          </p:nvSpPr>
          <p:spPr bwMode="auto">
            <a:xfrm>
              <a:off x="971678" y="3794908"/>
              <a:ext cx="725147" cy="725149"/>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5" name="Group 83">
              <a:extLst>
                <a:ext uri="{FF2B5EF4-FFF2-40B4-BE49-F238E27FC236}">
                  <a16:creationId xmlns:a16="http://schemas.microsoft.com/office/drawing/2014/main" id="{35A7AD4D-5D8F-B440-B6F2-B61006E37E0B}"/>
                </a:ext>
              </a:extLst>
            </p:cNvPr>
            <p:cNvGrpSpPr>
              <a:grpSpLocks noChangeAspect="1"/>
            </p:cNvGrpSpPr>
            <p:nvPr/>
          </p:nvGrpSpPr>
          <p:grpSpPr bwMode="auto">
            <a:xfrm>
              <a:off x="1183195" y="4011293"/>
              <a:ext cx="302113" cy="379284"/>
              <a:chOff x="5049" y="1455"/>
              <a:chExt cx="184" cy="231"/>
            </a:xfrm>
          </p:grpSpPr>
          <p:sp>
            <p:nvSpPr>
              <p:cNvPr id="36" name="Freeform 84">
                <a:extLst>
                  <a:ext uri="{FF2B5EF4-FFF2-40B4-BE49-F238E27FC236}">
                    <a16:creationId xmlns:a16="http://schemas.microsoft.com/office/drawing/2014/main" id="{56556352-1347-034F-947F-F0FE19822A3A}"/>
                  </a:ext>
                </a:extLst>
              </p:cNvPr>
              <p:cNvSpPr>
                <a:spLocks/>
              </p:cNvSpPr>
              <p:nvPr/>
            </p:nvSpPr>
            <p:spPr bwMode="auto">
              <a:xfrm>
                <a:off x="5049" y="1455"/>
                <a:ext cx="149" cy="182"/>
              </a:xfrm>
              <a:custGeom>
                <a:avLst/>
                <a:gdLst>
                  <a:gd name="T0" fmla="*/ 140 w 240"/>
                  <a:gd name="T1" fmla="*/ 220 h 293"/>
                  <a:gd name="T2" fmla="*/ 140 w 240"/>
                  <a:gd name="T3" fmla="*/ 220 h 293"/>
                  <a:gd name="T4" fmla="*/ 33 w 240"/>
                  <a:gd name="T5" fmla="*/ 113 h 293"/>
                  <a:gd name="T6" fmla="*/ 89 w 240"/>
                  <a:gd name="T7" fmla="*/ 57 h 293"/>
                  <a:gd name="T8" fmla="*/ 140 w 240"/>
                  <a:gd name="T9" fmla="*/ 107 h 293"/>
                  <a:gd name="T10" fmla="*/ 208 w 240"/>
                  <a:gd name="T11" fmla="*/ 39 h 293"/>
                  <a:gd name="T12" fmla="*/ 205 w 240"/>
                  <a:gd name="T13" fmla="*/ 35 h 293"/>
                  <a:gd name="T14" fmla="*/ 167 w 240"/>
                  <a:gd name="T15" fmla="*/ 9 h 293"/>
                  <a:gd name="T16" fmla="*/ 120 w 240"/>
                  <a:gd name="T17" fmla="*/ 0 h 293"/>
                  <a:gd name="T18" fmla="*/ 73 w 240"/>
                  <a:gd name="T19" fmla="*/ 9 h 293"/>
                  <a:gd name="T20" fmla="*/ 35 w 240"/>
                  <a:gd name="T21" fmla="*/ 35 h 293"/>
                  <a:gd name="T22" fmla="*/ 9 w 240"/>
                  <a:gd name="T23" fmla="*/ 73 h 293"/>
                  <a:gd name="T24" fmla="*/ 0 w 240"/>
                  <a:gd name="T25" fmla="*/ 120 h 293"/>
                  <a:gd name="T26" fmla="*/ 9 w 240"/>
                  <a:gd name="T27" fmla="*/ 165 h 293"/>
                  <a:gd name="T28" fmla="*/ 36 w 240"/>
                  <a:gd name="T29" fmla="*/ 203 h 293"/>
                  <a:gd name="T30" fmla="*/ 66 w 240"/>
                  <a:gd name="T31" fmla="*/ 244 h 293"/>
                  <a:gd name="T32" fmla="*/ 79 w 240"/>
                  <a:gd name="T33" fmla="*/ 293 h 293"/>
                  <a:gd name="T34" fmla="*/ 161 w 240"/>
                  <a:gd name="T35" fmla="*/ 293 h 293"/>
                  <a:gd name="T36" fmla="*/ 174 w 240"/>
                  <a:gd name="T37" fmla="*/ 244 h 293"/>
                  <a:gd name="T38" fmla="*/ 204 w 240"/>
                  <a:gd name="T39" fmla="*/ 203 h 293"/>
                  <a:gd name="T40" fmla="*/ 231 w 240"/>
                  <a:gd name="T41" fmla="*/ 165 h 293"/>
                  <a:gd name="T42" fmla="*/ 240 w 240"/>
                  <a:gd name="T43" fmla="*/ 120 h 293"/>
                  <a:gd name="T44" fmla="*/ 140 w 240"/>
                  <a:gd name="T45" fmla="*/ 22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293">
                    <a:moveTo>
                      <a:pt x="140" y="220"/>
                    </a:moveTo>
                    <a:lnTo>
                      <a:pt x="140" y="220"/>
                    </a:lnTo>
                    <a:lnTo>
                      <a:pt x="33" y="113"/>
                    </a:lnTo>
                    <a:lnTo>
                      <a:pt x="89" y="57"/>
                    </a:lnTo>
                    <a:lnTo>
                      <a:pt x="140" y="107"/>
                    </a:lnTo>
                    <a:lnTo>
                      <a:pt x="208" y="39"/>
                    </a:lnTo>
                    <a:cubicBezTo>
                      <a:pt x="207" y="37"/>
                      <a:pt x="206" y="36"/>
                      <a:pt x="205" y="35"/>
                    </a:cubicBezTo>
                    <a:cubicBezTo>
                      <a:pt x="194" y="24"/>
                      <a:pt x="181" y="15"/>
                      <a:pt x="167" y="9"/>
                    </a:cubicBezTo>
                    <a:cubicBezTo>
                      <a:pt x="152" y="3"/>
                      <a:pt x="137" y="0"/>
                      <a:pt x="120" y="0"/>
                    </a:cubicBezTo>
                    <a:cubicBezTo>
                      <a:pt x="103" y="0"/>
                      <a:pt x="88" y="3"/>
                      <a:pt x="73" y="9"/>
                    </a:cubicBezTo>
                    <a:cubicBezTo>
                      <a:pt x="59" y="15"/>
                      <a:pt x="46" y="24"/>
                      <a:pt x="35" y="35"/>
                    </a:cubicBezTo>
                    <a:cubicBezTo>
                      <a:pt x="24" y="46"/>
                      <a:pt x="16" y="58"/>
                      <a:pt x="9" y="73"/>
                    </a:cubicBezTo>
                    <a:cubicBezTo>
                      <a:pt x="3" y="87"/>
                      <a:pt x="0" y="103"/>
                      <a:pt x="0" y="120"/>
                    </a:cubicBezTo>
                    <a:cubicBezTo>
                      <a:pt x="0" y="136"/>
                      <a:pt x="3" y="151"/>
                      <a:pt x="9" y="165"/>
                    </a:cubicBezTo>
                    <a:cubicBezTo>
                      <a:pt x="15" y="179"/>
                      <a:pt x="24" y="192"/>
                      <a:pt x="36" y="203"/>
                    </a:cubicBezTo>
                    <a:cubicBezTo>
                      <a:pt x="48" y="216"/>
                      <a:pt x="58" y="230"/>
                      <a:pt x="66" y="244"/>
                    </a:cubicBezTo>
                    <a:cubicBezTo>
                      <a:pt x="73" y="259"/>
                      <a:pt x="78" y="275"/>
                      <a:pt x="79" y="293"/>
                    </a:cubicBezTo>
                    <a:lnTo>
                      <a:pt x="161" y="293"/>
                    </a:lnTo>
                    <a:cubicBezTo>
                      <a:pt x="162" y="275"/>
                      <a:pt x="167" y="259"/>
                      <a:pt x="174" y="244"/>
                    </a:cubicBezTo>
                    <a:cubicBezTo>
                      <a:pt x="182" y="230"/>
                      <a:pt x="192" y="216"/>
                      <a:pt x="204" y="203"/>
                    </a:cubicBezTo>
                    <a:cubicBezTo>
                      <a:pt x="216" y="192"/>
                      <a:pt x="225" y="179"/>
                      <a:pt x="231" y="165"/>
                    </a:cubicBezTo>
                    <a:cubicBezTo>
                      <a:pt x="237" y="151"/>
                      <a:pt x="240" y="136"/>
                      <a:pt x="240" y="120"/>
                    </a:cubicBezTo>
                    <a:lnTo>
                      <a:pt x="140" y="22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85">
                <a:extLst>
                  <a:ext uri="{FF2B5EF4-FFF2-40B4-BE49-F238E27FC236}">
                    <a16:creationId xmlns:a16="http://schemas.microsoft.com/office/drawing/2014/main" id="{BC002435-1FCD-B74B-A560-2495B59EE223}"/>
                  </a:ext>
                </a:extLst>
              </p:cNvPr>
              <p:cNvSpPr>
                <a:spLocks/>
              </p:cNvSpPr>
              <p:nvPr/>
            </p:nvSpPr>
            <p:spPr bwMode="auto">
              <a:xfrm>
                <a:off x="5099" y="1653"/>
                <a:ext cx="50" cy="33"/>
              </a:xfrm>
              <a:custGeom>
                <a:avLst/>
                <a:gdLst>
                  <a:gd name="T0" fmla="*/ 0 w 80"/>
                  <a:gd name="T1" fmla="*/ 40 h 53"/>
                  <a:gd name="T2" fmla="*/ 0 w 80"/>
                  <a:gd name="T3" fmla="*/ 40 h 53"/>
                  <a:gd name="T4" fmla="*/ 4 w 80"/>
                  <a:gd name="T5" fmla="*/ 49 h 53"/>
                  <a:gd name="T6" fmla="*/ 13 w 80"/>
                  <a:gd name="T7" fmla="*/ 53 h 53"/>
                  <a:gd name="T8" fmla="*/ 67 w 80"/>
                  <a:gd name="T9" fmla="*/ 53 h 53"/>
                  <a:gd name="T10" fmla="*/ 76 w 80"/>
                  <a:gd name="T11" fmla="*/ 49 h 53"/>
                  <a:gd name="T12" fmla="*/ 80 w 80"/>
                  <a:gd name="T13" fmla="*/ 40 h 53"/>
                  <a:gd name="T14" fmla="*/ 80 w 80"/>
                  <a:gd name="T15" fmla="*/ 0 h 53"/>
                  <a:gd name="T16" fmla="*/ 0 w 80"/>
                  <a:gd name="T17" fmla="*/ 0 h 53"/>
                  <a:gd name="T18" fmla="*/ 0 w 80"/>
                  <a:gd name="T19"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0" y="40"/>
                    </a:moveTo>
                    <a:lnTo>
                      <a:pt x="0" y="40"/>
                    </a:lnTo>
                    <a:cubicBezTo>
                      <a:pt x="0" y="43"/>
                      <a:pt x="1" y="46"/>
                      <a:pt x="4" y="49"/>
                    </a:cubicBezTo>
                    <a:cubicBezTo>
                      <a:pt x="7" y="52"/>
                      <a:pt x="10" y="53"/>
                      <a:pt x="13" y="53"/>
                    </a:cubicBezTo>
                    <a:lnTo>
                      <a:pt x="67" y="53"/>
                    </a:lnTo>
                    <a:cubicBezTo>
                      <a:pt x="70" y="53"/>
                      <a:pt x="73" y="52"/>
                      <a:pt x="76" y="49"/>
                    </a:cubicBezTo>
                    <a:cubicBezTo>
                      <a:pt x="79" y="46"/>
                      <a:pt x="80" y="43"/>
                      <a:pt x="80" y="40"/>
                    </a:cubicBezTo>
                    <a:lnTo>
                      <a:pt x="80" y="0"/>
                    </a:lnTo>
                    <a:lnTo>
                      <a:pt x="0" y="0"/>
                    </a:lnTo>
                    <a:lnTo>
                      <a:pt x="0" y="4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86">
                <a:extLst>
                  <a:ext uri="{FF2B5EF4-FFF2-40B4-BE49-F238E27FC236}">
                    <a16:creationId xmlns:a16="http://schemas.microsoft.com/office/drawing/2014/main" id="{575E4FCC-7DAD-2D42-A4F3-06F348CC9A58}"/>
                  </a:ext>
                </a:extLst>
              </p:cNvPr>
              <p:cNvSpPr>
                <a:spLocks/>
              </p:cNvSpPr>
              <p:nvPr/>
            </p:nvSpPr>
            <p:spPr bwMode="auto">
              <a:xfrm>
                <a:off x="5093" y="1460"/>
                <a:ext cx="140" cy="108"/>
              </a:xfrm>
              <a:custGeom>
                <a:avLst/>
                <a:gdLst>
                  <a:gd name="T0" fmla="*/ 207 w 226"/>
                  <a:gd name="T1" fmla="*/ 0 h 174"/>
                  <a:gd name="T2" fmla="*/ 207 w 226"/>
                  <a:gd name="T3" fmla="*/ 0 h 174"/>
                  <a:gd name="T4" fmla="*/ 154 w 226"/>
                  <a:gd name="T5" fmla="*/ 52 h 174"/>
                  <a:gd name="T6" fmla="*/ 70 w 226"/>
                  <a:gd name="T7" fmla="*/ 137 h 174"/>
                  <a:gd name="T8" fmla="*/ 19 w 226"/>
                  <a:gd name="T9" fmla="*/ 86 h 174"/>
                  <a:gd name="T10" fmla="*/ 0 w 226"/>
                  <a:gd name="T11" fmla="*/ 105 h 174"/>
                  <a:gd name="T12" fmla="*/ 70 w 226"/>
                  <a:gd name="T13" fmla="*/ 174 h 174"/>
                  <a:gd name="T14" fmla="*/ 165 w 226"/>
                  <a:gd name="T15" fmla="*/ 79 h 174"/>
                  <a:gd name="T16" fmla="*/ 226 w 226"/>
                  <a:gd name="T17" fmla="*/ 18 h 174"/>
                  <a:gd name="T18" fmla="*/ 207 w 226"/>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74">
                    <a:moveTo>
                      <a:pt x="207" y="0"/>
                    </a:moveTo>
                    <a:lnTo>
                      <a:pt x="207" y="0"/>
                    </a:lnTo>
                    <a:lnTo>
                      <a:pt x="154" y="52"/>
                    </a:lnTo>
                    <a:lnTo>
                      <a:pt x="70" y="137"/>
                    </a:lnTo>
                    <a:lnTo>
                      <a:pt x="19" y="86"/>
                    </a:lnTo>
                    <a:lnTo>
                      <a:pt x="0" y="105"/>
                    </a:lnTo>
                    <a:lnTo>
                      <a:pt x="70" y="174"/>
                    </a:lnTo>
                    <a:lnTo>
                      <a:pt x="165" y="79"/>
                    </a:lnTo>
                    <a:lnTo>
                      <a:pt x="226" y="18"/>
                    </a:lnTo>
                    <a:lnTo>
                      <a:pt x="207"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2" name="Group 51"/>
          <p:cNvGrpSpPr/>
          <p:nvPr/>
        </p:nvGrpSpPr>
        <p:grpSpPr>
          <a:xfrm>
            <a:off x="902974" y="6233210"/>
            <a:ext cx="10804671" cy="432656"/>
            <a:chOff x="902974" y="6252064"/>
            <a:chExt cx="10804671" cy="432656"/>
          </a:xfrm>
        </p:grpSpPr>
        <p:sp>
          <p:nvSpPr>
            <p:cNvPr id="49" name="Rounded Rectangle 48"/>
            <p:cNvSpPr/>
            <p:nvPr/>
          </p:nvSpPr>
          <p:spPr>
            <a:xfrm>
              <a:off x="1214835" y="6252064"/>
              <a:ext cx="10180948" cy="432656"/>
            </a:xfrm>
            <a:prstGeom prst="roundRect">
              <a:avLst>
                <a:gd name="adj" fmla="val 14489"/>
              </a:avLst>
            </a:prstGeom>
            <a:solidFill>
              <a:srgbClr val="6D73C5"/>
            </a:solidFill>
            <a:ln w="28575">
              <a:solidFill>
                <a:schemeClr val="bg1"/>
              </a:solidFill>
            </a:ln>
            <a:effectLst>
              <a:outerShdw blurRad="152400" dist="38100" dir="5400000" algn="ctr"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902974" y="6298082"/>
              <a:ext cx="108046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Unlock actionable insights and enhance productivity with our advanced Analytics and Reporting for Microsoft Teams</a:t>
              </a:r>
            </a:p>
          </p:txBody>
        </p:sp>
      </p:grpSp>
      <p:sp>
        <p:nvSpPr>
          <p:cNvPr id="47" name="TextBox 46"/>
          <p:cNvSpPr txBox="1"/>
          <p:nvPr/>
        </p:nvSpPr>
        <p:spPr>
          <a:xfrm>
            <a:off x="5418727" y="5342483"/>
            <a:ext cx="3043818"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Measure staff efficiency, to improve productivity &amp; customer service Create unlimited profiles/layouts</a:t>
            </a:r>
          </a:p>
        </p:txBody>
      </p:sp>
      <p:sp>
        <p:nvSpPr>
          <p:cNvPr id="48" name="TextBox 47"/>
          <p:cNvSpPr txBox="1"/>
          <p:nvPr/>
        </p:nvSpPr>
        <p:spPr>
          <a:xfrm>
            <a:off x="8725173" y="5342483"/>
            <a:ext cx="327109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Easily measure your key business metrics and what gets measured gets managed! Reports by system performance, grade of service, team or individual</a:t>
            </a:r>
          </a:p>
        </p:txBody>
      </p:sp>
      <p:sp>
        <p:nvSpPr>
          <p:cNvPr id="54" name="Rectangle 53"/>
          <p:cNvSpPr/>
          <p:nvPr/>
        </p:nvSpPr>
        <p:spPr>
          <a:xfrm>
            <a:off x="0" y="3267094"/>
            <a:ext cx="12192000" cy="80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651" y="152345"/>
            <a:ext cx="1952435" cy="408791"/>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0100" y="3461936"/>
            <a:ext cx="3336170" cy="1797527"/>
          </a:xfrm>
          <a:prstGeom prst="rect">
            <a:avLst/>
          </a:prstGeom>
        </p:spPr>
      </p:pic>
      <p:grpSp>
        <p:nvGrpSpPr>
          <p:cNvPr id="3" name="Group 2"/>
          <p:cNvGrpSpPr/>
          <p:nvPr/>
        </p:nvGrpSpPr>
        <p:grpSpPr>
          <a:xfrm>
            <a:off x="447523" y="5177847"/>
            <a:ext cx="471846" cy="471846"/>
            <a:chOff x="447523" y="5177847"/>
            <a:chExt cx="471846" cy="471846"/>
          </a:xfrm>
        </p:grpSpPr>
        <p:sp>
          <p:nvSpPr>
            <p:cNvPr id="27" name="Oval 26">
              <a:extLst>
                <a:ext uri="{FF2B5EF4-FFF2-40B4-BE49-F238E27FC236}">
                  <a16:creationId xmlns:a16="http://schemas.microsoft.com/office/drawing/2014/main" id="{B1875657-F84C-9749-811F-F9CE43866DF2}"/>
                </a:ext>
                <a:ext uri="{C183D7F6-B498-43B3-948B-1728B52AA6E4}">
                  <adec:decorative xmlns:adec="http://schemas.microsoft.com/office/drawing/2017/decorative" val="1"/>
                </a:ext>
              </a:extLst>
            </p:cNvPr>
            <p:cNvSpPr/>
            <p:nvPr/>
          </p:nvSpPr>
          <p:spPr bwMode="auto">
            <a:xfrm>
              <a:off x="447523" y="5177847"/>
              <a:ext cx="471846" cy="471846"/>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50" y="5244094"/>
              <a:ext cx="320783" cy="290634"/>
            </a:xfrm>
            <a:prstGeom prst="rect">
              <a:avLst/>
            </a:prstGeom>
          </p:spPr>
        </p:pic>
      </p:grpSp>
      <p:pic>
        <p:nvPicPr>
          <p:cNvPr id="6" name="Picture 5" descr="A screenshot of a computer&#10;&#10;Description automatically generated">
            <a:extLst>
              <a:ext uri="{FF2B5EF4-FFF2-40B4-BE49-F238E27FC236}">
                <a16:creationId xmlns:a16="http://schemas.microsoft.com/office/drawing/2014/main" id="{1107C0A9-2E61-14C6-4982-77EFA7E64D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1461"/>
          <a:stretch/>
        </p:blipFill>
        <p:spPr>
          <a:xfrm>
            <a:off x="5398425" y="3474149"/>
            <a:ext cx="3148554" cy="1778109"/>
          </a:xfrm>
          <a:prstGeom prst="rect">
            <a:avLst/>
          </a:prstGeom>
        </p:spPr>
      </p:pic>
    </p:spTree>
    <p:extLst>
      <p:ext uri="{BB962C8B-B14F-4D97-AF65-F5344CB8AC3E}">
        <p14:creationId xmlns:p14="http://schemas.microsoft.com/office/powerpoint/2010/main" val="3345876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8" name="Rounded Rectangle 37"/>
          <p:cNvSpPr/>
          <p:nvPr/>
        </p:nvSpPr>
        <p:spPr>
          <a:xfrm>
            <a:off x="0" y="952108"/>
            <a:ext cx="12192000" cy="54581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0" y="6400800"/>
            <a:ext cx="12192000" cy="476054"/>
          </a:xfrm>
          <a:prstGeom prst="rect">
            <a:avLst/>
          </a:prstGeom>
          <a:solidFill>
            <a:srgbClr val="0C11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41508" y="405600"/>
            <a:ext cx="8520840" cy="461665"/>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3000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Market Opportunity</a:t>
            </a:r>
          </a:p>
        </p:txBody>
      </p:sp>
      <p:sp>
        <p:nvSpPr>
          <p:cNvPr id="13" name="TextBox 4">
            <a:extLst>
              <a:ext uri="{FF2B5EF4-FFF2-40B4-BE49-F238E27FC236}">
                <a16:creationId xmlns:a16="http://schemas.microsoft.com/office/drawing/2014/main" id="{DBD3AEEA-B1CC-6E0F-7FBC-13D96079FEFE}"/>
              </a:ext>
            </a:extLst>
          </p:cNvPr>
          <p:cNvSpPr txBox="1">
            <a:spLocks/>
          </p:cNvSpPr>
          <p:nvPr/>
        </p:nvSpPr>
        <p:spPr>
          <a:xfrm>
            <a:off x="323154" y="1048246"/>
            <a:ext cx="11564546" cy="30931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500" b="1" i="0" u="none" strike="noStrike" kern="1200" cap="none" spc="0" normalizeH="0" baseline="0" noProof="0" dirty="0">
                <a:ln>
                  <a:noFill/>
                </a:ln>
                <a:solidFill>
                  <a:srgbClr val="1E2B5B"/>
                </a:solidFill>
                <a:effectLst/>
                <a:uLnTx/>
                <a:uFillTx/>
                <a:latin typeface="Open Sans" panose="020B0606030504020204" pitchFamily="34" charset="0"/>
                <a:ea typeface="Open Sans" panose="020B0606030504020204" pitchFamily="34" charset="0"/>
                <a:cs typeface="Open Sans" panose="020B0606030504020204" pitchFamily="34" charset="0"/>
              </a:rPr>
              <a:t>Unlock actionable insights and enhance productivity with our advanced Analytics and Reporting for Microsoft Teams</a:t>
            </a:r>
          </a:p>
        </p:txBody>
      </p:sp>
      <p:grpSp>
        <p:nvGrpSpPr>
          <p:cNvPr id="26" name="Group 25"/>
          <p:cNvGrpSpPr/>
          <p:nvPr/>
        </p:nvGrpSpPr>
        <p:grpSpPr>
          <a:xfrm>
            <a:off x="341508" y="6477961"/>
            <a:ext cx="11733686" cy="344205"/>
            <a:chOff x="341508" y="6477961"/>
            <a:chExt cx="11733686" cy="344205"/>
          </a:xfrm>
        </p:grpSpPr>
        <p:pic>
          <p:nvPicPr>
            <p:cNvPr id="9" name="Picture 8">
              <a:extLst>
                <a:ext uri="{FF2B5EF4-FFF2-40B4-BE49-F238E27FC236}">
                  <a16:creationId xmlns:a16="http://schemas.microsoft.com/office/drawing/2014/main" id="{6C104F86-58DE-DCF7-4B25-C712E4461C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08" y="6477961"/>
              <a:ext cx="1384300" cy="287457"/>
            </a:xfrm>
            <a:prstGeom prst="rect">
              <a:avLst/>
            </a:prstGeom>
          </p:spPr>
        </p:pic>
        <p:sp>
          <p:nvSpPr>
            <p:cNvPr id="24" name="TextBox 23">
              <a:extLst>
                <a:ext uri="{FF2B5EF4-FFF2-40B4-BE49-F238E27FC236}">
                  <a16:creationId xmlns:a16="http://schemas.microsoft.com/office/drawing/2014/main" id="{72FFEFB4-E1EF-7981-37A6-B36005D521E2}"/>
                </a:ext>
              </a:extLst>
            </p:cNvPr>
            <p:cNvSpPr txBox="1"/>
            <p:nvPr/>
          </p:nvSpPr>
          <p:spPr>
            <a:xfrm>
              <a:off x="9628759" y="6486108"/>
              <a:ext cx="244643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www.cytrack</a:t>
              </a:r>
              <a:r>
                <a:rPr kumimoji="0" lang="en-US" sz="1400" b="0" i="0" u="none" strike="noStrike" kern="1200" cap="none" spc="0" normalizeH="0" baseline="0" noProof="0" dirty="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400" b="0" i="0" u="none" strike="noStrike" kern="1200" cap="none" spc="0" normalizeH="0" baseline="0" noProof="0" dirty="0" err="1">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io</a:t>
              </a:r>
              <a:endParaRPr kumimoji="0" lang="en-US" sz="1400" b="0" i="0" u="none" strike="noStrike" kern="1200" cap="none" spc="0" normalizeH="0" baseline="0" noProof="0" dirty="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p:nvSpPr>
          <p:spPr>
            <a:xfrm>
              <a:off x="1824773" y="6514389"/>
              <a:ext cx="47720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Business Communication Transformation</a:t>
              </a:r>
            </a:p>
          </p:txBody>
        </p:sp>
      </p:grpSp>
      <p:sp>
        <p:nvSpPr>
          <p:cNvPr id="12" name="Rounded Rectangle 11"/>
          <p:cNvSpPr/>
          <p:nvPr/>
        </p:nvSpPr>
        <p:spPr>
          <a:xfrm>
            <a:off x="622169" y="1803962"/>
            <a:ext cx="5024487" cy="4356809"/>
          </a:xfrm>
          <a:prstGeom prst="roundRect">
            <a:avLst>
              <a:gd name="adj" fmla="val 2086"/>
            </a:avLst>
          </a:prstGeom>
          <a:solidFill>
            <a:srgbClr val="0C11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4">
            <a:extLst>
              <a:ext uri="{FF2B5EF4-FFF2-40B4-BE49-F238E27FC236}">
                <a16:creationId xmlns:a16="http://schemas.microsoft.com/office/drawing/2014/main" id="{DBD3AEEA-B1CC-6E0F-7FBC-13D96079FEFE}"/>
              </a:ext>
            </a:extLst>
          </p:cNvPr>
          <p:cNvSpPr txBox="1">
            <a:spLocks/>
          </p:cNvSpPr>
          <p:nvPr/>
        </p:nvSpPr>
        <p:spPr>
          <a:xfrm>
            <a:off x="1406701" y="1973645"/>
            <a:ext cx="3455423" cy="33002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96D4"/>
                </a:solidFill>
                <a:effectLst/>
                <a:uLnTx/>
                <a:uFillTx/>
                <a:latin typeface="Open Sans" panose="020B0606030504020204" pitchFamily="34" charset="0"/>
                <a:ea typeface="Open Sans" panose="020B0606030504020204" pitchFamily="34" charset="0"/>
                <a:cs typeface="Open Sans" panose="020B0606030504020204" pitchFamily="34" charset="0"/>
              </a:rPr>
              <a:t>Customer Segments</a:t>
            </a:r>
          </a:p>
        </p:txBody>
      </p:sp>
      <p:sp>
        <p:nvSpPr>
          <p:cNvPr id="33" name="Rounded Rectangle 32"/>
          <p:cNvSpPr/>
          <p:nvPr/>
        </p:nvSpPr>
        <p:spPr>
          <a:xfrm>
            <a:off x="6431188" y="1817747"/>
            <a:ext cx="5024487" cy="4356809"/>
          </a:xfrm>
          <a:prstGeom prst="roundRect">
            <a:avLst>
              <a:gd name="adj" fmla="val 2086"/>
            </a:avLst>
          </a:prstGeom>
          <a:solidFill>
            <a:srgbClr val="0C11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4">
            <a:extLst>
              <a:ext uri="{FF2B5EF4-FFF2-40B4-BE49-F238E27FC236}">
                <a16:creationId xmlns:a16="http://schemas.microsoft.com/office/drawing/2014/main" id="{DBD3AEEA-B1CC-6E0F-7FBC-13D96079FEFE}"/>
              </a:ext>
            </a:extLst>
          </p:cNvPr>
          <p:cNvSpPr txBox="1">
            <a:spLocks/>
          </p:cNvSpPr>
          <p:nvPr/>
        </p:nvSpPr>
        <p:spPr>
          <a:xfrm>
            <a:off x="7245181" y="1973644"/>
            <a:ext cx="3455423" cy="33002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96D4"/>
                </a:solidFill>
                <a:effectLst/>
                <a:uLnTx/>
                <a:uFillTx/>
                <a:latin typeface="Open Sans" panose="020B0606030504020204" pitchFamily="34" charset="0"/>
                <a:ea typeface="Open Sans" panose="020B0606030504020204" pitchFamily="34" charset="0"/>
                <a:cs typeface="Open Sans" panose="020B0606030504020204" pitchFamily="34" charset="0"/>
              </a:rPr>
              <a:t>Opportunities</a:t>
            </a:r>
          </a:p>
        </p:txBody>
      </p:sp>
      <p:sp>
        <p:nvSpPr>
          <p:cNvPr id="35" name="TextBox 34"/>
          <p:cNvSpPr txBox="1"/>
          <p:nvPr/>
        </p:nvSpPr>
        <p:spPr>
          <a:xfrm>
            <a:off x="820131" y="2508015"/>
            <a:ext cx="4609707" cy="338682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
                <a:srgbClr val="2398D6"/>
              </a:buClr>
              <a:buSzTx/>
              <a:buFont typeface="+mj-lt"/>
              <a:buAutoNum type="arabicPeriod"/>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Any Industry but specific gains seen in </a:t>
            </a:r>
            <a:r>
              <a:rPr kumimoji="0" lang="en-US" sz="12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Healthcare,Transport</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Logistics, Automotive, Finance</a:t>
            </a:r>
            <a:b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
                <a:srgbClr val="2398D6"/>
              </a:buClr>
              <a:buSzTx/>
              <a:buFont typeface="+mj-lt"/>
              <a:buAutoNum type="arabicPeriod"/>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Businesses and non-profits with sales teams and customer-facing departments, such as customer support and customer service. Pre-</a:t>
            </a:r>
            <a:r>
              <a:rPr kumimoji="0" lang="en-US" sz="12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req</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for call queue, agent and other phone system centric data requires users have the Microsoft Teams Phone Standard SKU’s. In summary, we cater to organizations of varying sizes, focusing on those with customer-facing departments and in particular those utilizing the Microsoft Teams Phone Standard</a:t>
            </a:r>
          </a:p>
        </p:txBody>
      </p:sp>
      <p:sp>
        <p:nvSpPr>
          <p:cNvPr id="36" name="TextBox 35"/>
          <p:cNvSpPr txBox="1"/>
          <p:nvPr/>
        </p:nvSpPr>
        <p:spPr>
          <a:xfrm>
            <a:off x="6730738" y="2508015"/>
            <a:ext cx="4543720" cy="923330"/>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
                <a:srgbClr val="2398D6"/>
              </a:buClr>
              <a:buSzTx/>
              <a:buFont typeface="+mj-lt"/>
              <a:buAutoNum type="arabicPeriod"/>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Average opportunity size- 15-500</a:t>
            </a:r>
          </a:p>
          <a:p>
            <a:pPr marL="342900" marR="0" lvl="0" indent="-342900" algn="l" defTabSz="914400" rtl="0" eaLnBrk="1" fontAlgn="auto" latinLnBrk="0" hangingPunct="1">
              <a:lnSpc>
                <a:spcPct val="150000"/>
              </a:lnSpc>
              <a:spcBef>
                <a:spcPts val="0"/>
              </a:spcBef>
              <a:spcAft>
                <a:spcPts val="0"/>
              </a:spcAft>
              <a:buClr>
                <a:srgbClr val="2398D6"/>
              </a:buClr>
              <a:buSzTx/>
              <a:buFont typeface="+mj-lt"/>
              <a:buAutoNum type="arabicPeriod"/>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Average customer size- 10-5,000 users</a:t>
            </a:r>
          </a:p>
          <a:p>
            <a:pPr marL="342900" marR="0" lvl="0" indent="-342900" algn="l" defTabSz="914400" rtl="0" eaLnBrk="1" fontAlgn="auto" latinLnBrk="0" hangingPunct="1">
              <a:lnSpc>
                <a:spcPct val="150000"/>
              </a:lnSpc>
              <a:spcBef>
                <a:spcPts val="0"/>
              </a:spcBef>
              <a:spcAft>
                <a:spcPts val="0"/>
              </a:spcAft>
              <a:buClr>
                <a:srgbClr val="2398D6"/>
              </a:buClr>
              <a:buSzTx/>
              <a:buFont typeface="+mj-lt"/>
              <a:buAutoNum type="arabicPeriod"/>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Sales Cycle to close- 30-60 days</a:t>
            </a:r>
          </a:p>
        </p:txBody>
      </p:sp>
    </p:spTree>
    <p:extLst>
      <p:ext uri="{BB962C8B-B14F-4D97-AF65-F5344CB8AC3E}">
        <p14:creationId xmlns:p14="http://schemas.microsoft.com/office/powerpoint/2010/main" val="863227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2A19-5D51-484C-BFB9-05BF63A70DF8}"/>
              </a:ext>
            </a:extLst>
          </p:cNvPr>
          <p:cNvSpPr>
            <a:spLocks noGrp="1"/>
          </p:cNvSpPr>
          <p:nvPr>
            <p:ph type="title"/>
          </p:nvPr>
        </p:nvSpPr>
        <p:spPr>
          <a:xfrm>
            <a:off x="588263" y="509156"/>
            <a:ext cx="11018521" cy="430887"/>
          </a:xfrm>
        </p:spPr>
        <p:txBody>
          <a:bodyPr/>
          <a:lstStyle/>
          <a:p>
            <a:r>
              <a:rPr lang="en-US" dirty="0"/>
              <a:t>Can your customers answer these type of questions ?</a:t>
            </a:r>
          </a:p>
        </p:txBody>
      </p:sp>
      <p:sp>
        <p:nvSpPr>
          <p:cNvPr id="10" name="Rectangle 9">
            <a:extLst>
              <a:ext uri="{FF2B5EF4-FFF2-40B4-BE49-F238E27FC236}">
                <a16:creationId xmlns:a16="http://schemas.microsoft.com/office/drawing/2014/main" id="{6A02C708-A49F-3745-8420-FAF45F6D6FD2}"/>
              </a:ext>
            </a:extLst>
          </p:cNvPr>
          <p:cNvSpPr/>
          <p:nvPr/>
        </p:nvSpPr>
        <p:spPr>
          <a:xfrm>
            <a:off x="1822659" y="1847237"/>
            <a:ext cx="4940711" cy="1015663"/>
          </a:xfrm>
          <a:prstGeom prst="rect">
            <a:avLst/>
          </a:prstGeom>
        </p:spPr>
        <p:txBody>
          <a:bodyPr wrap="square">
            <a:spAutoFit/>
          </a:bodyPr>
          <a:lstStyle/>
          <a:p>
            <a:pPr lvl="0">
              <a:defRPr/>
            </a:pPr>
            <a:r>
              <a:rPr lang="en-US" sz="2000" dirty="0">
                <a:latin typeface="+mj-lt"/>
                <a:cs typeface="Segoe UI Semibold" panose="020B0502040204020203" pitchFamily="34" charset="0"/>
              </a:rPr>
              <a:t>Using Teams for telephony? Are customers abandoning or overflowing</a:t>
            </a:r>
          </a:p>
          <a:p>
            <a:pPr lvl="0">
              <a:defRPr/>
            </a:pPr>
            <a:r>
              <a:rPr lang="en-US" sz="2000" dirty="0">
                <a:latin typeface="+mj-lt"/>
                <a:cs typeface="Segoe UI Semibold" panose="020B0502040204020203" pitchFamily="34" charset="0"/>
              </a:rPr>
              <a:t>to back up queues/voicemail?</a:t>
            </a:r>
          </a:p>
        </p:txBody>
      </p:sp>
      <p:sp>
        <p:nvSpPr>
          <p:cNvPr id="17" name="Rectangle 16">
            <a:extLst>
              <a:ext uri="{FF2B5EF4-FFF2-40B4-BE49-F238E27FC236}">
                <a16:creationId xmlns:a16="http://schemas.microsoft.com/office/drawing/2014/main" id="{AA5599A9-34C7-D342-997D-E80EE2CEEA47}"/>
              </a:ext>
            </a:extLst>
          </p:cNvPr>
          <p:cNvSpPr/>
          <p:nvPr/>
        </p:nvSpPr>
        <p:spPr>
          <a:xfrm>
            <a:off x="1822659" y="4479577"/>
            <a:ext cx="4665227" cy="1015663"/>
          </a:xfrm>
          <a:prstGeom prst="rect">
            <a:avLst/>
          </a:prstGeom>
        </p:spPr>
        <p:txBody>
          <a:bodyPr wrap="square">
            <a:spAutoFit/>
          </a:bodyPr>
          <a:lstStyle/>
          <a:p>
            <a:pPr lvl="0">
              <a:defRPr/>
            </a:pPr>
            <a:r>
              <a:rPr lang="en-US" sz="2000">
                <a:latin typeface="+mj-lt"/>
                <a:cs typeface="Segoe UI Semibold" panose="020B0502040204020203" pitchFamily="34" charset="0"/>
              </a:rPr>
              <a:t>When are your busy times?  How do customers prefer to contact you ?  Are your workers available ?</a:t>
            </a:r>
          </a:p>
        </p:txBody>
      </p:sp>
      <p:sp>
        <p:nvSpPr>
          <p:cNvPr id="24" name="Rectangle 23">
            <a:extLst>
              <a:ext uri="{FF2B5EF4-FFF2-40B4-BE49-F238E27FC236}">
                <a16:creationId xmlns:a16="http://schemas.microsoft.com/office/drawing/2014/main" id="{9C4493B2-60D0-BF4D-9A86-426384918A43}"/>
              </a:ext>
            </a:extLst>
          </p:cNvPr>
          <p:cNvSpPr/>
          <p:nvPr/>
        </p:nvSpPr>
        <p:spPr>
          <a:xfrm>
            <a:off x="1769261" y="3169994"/>
            <a:ext cx="5148819" cy="1015663"/>
          </a:xfrm>
          <a:prstGeom prst="rect">
            <a:avLst/>
          </a:prstGeom>
        </p:spPr>
        <p:txBody>
          <a:bodyPr wrap="square" lIns="91440" tIns="45720" rIns="91440" bIns="45720" anchor="t">
            <a:spAutoFit/>
          </a:bodyPr>
          <a:lstStyle/>
          <a:p>
            <a:pPr lvl="0">
              <a:defRPr/>
            </a:pPr>
            <a:r>
              <a:rPr lang="en-US" sz="2000">
                <a:latin typeface="+mj-lt"/>
                <a:cs typeface="Segoe UI Semibold" panose="020B0502040204020203" pitchFamily="34" charset="0"/>
              </a:rPr>
              <a:t>Do you know how productive your workers are ? Can you identify and reward top performers?</a:t>
            </a:r>
          </a:p>
        </p:txBody>
      </p:sp>
      <p:grpSp>
        <p:nvGrpSpPr>
          <p:cNvPr id="5" name="Group 4">
            <a:extLst>
              <a:ext uri="{FF2B5EF4-FFF2-40B4-BE49-F238E27FC236}">
                <a16:creationId xmlns:a16="http://schemas.microsoft.com/office/drawing/2014/main" id="{B2C87198-6ACF-D54A-8C49-F6E1842657AD}"/>
              </a:ext>
            </a:extLst>
          </p:cNvPr>
          <p:cNvGrpSpPr/>
          <p:nvPr/>
        </p:nvGrpSpPr>
        <p:grpSpPr>
          <a:xfrm>
            <a:off x="588963" y="1854625"/>
            <a:ext cx="952567" cy="952567"/>
            <a:chOff x="588963" y="1854625"/>
            <a:chExt cx="952567" cy="952567"/>
          </a:xfrm>
        </p:grpSpPr>
        <p:sp>
          <p:nvSpPr>
            <p:cNvPr id="15" name="Oval 14">
              <a:extLst>
                <a:ext uri="{FF2B5EF4-FFF2-40B4-BE49-F238E27FC236}">
                  <a16:creationId xmlns:a16="http://schemas.microsoft.com/office/drawing/2014/main" id="{AD1A1BD3-2992-3C48-982B-473FC6F2C746}"/>
                </a:ext>
                <a:ext uri="{C183D7F6-B498-43B3-948B-1728B52AA6E4}">
                  <adec:decorative xmlns:adec="http://schemas.microsoft.com/office/drawing/2017/decorative" val="1"/>
                </a:ext>
              </a:extLst>
            </p:cNvPr>
            <p:cNvSpPr/>
            <p:nvPr/>
          </p:nvSpPr>
          <p:spPr bwMode="auto">
            <a:xfrm>
              <a:off x="588963" y="1854625"/>
              <a:ext cx="952567" cy="952567"/>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2" name="Group 271">
              <a:extLst>
                <a:ext uri="{FF2B5EF4-FFF2-40B4-BE49-F238E27FC236}">
                  <a16:creationId xmlns:a16="http://schemas.microsoft.com/office/drawing/2014/main" id="{CB10EDC3-13D6-234D-9070-45E353A911D0}"/>
                </a:ext>
              </a:extLst>
            </p:cNvPr>
            <p:cNvGrpSpPr>
              <a:grpSpLocks noChangeAspect="1"/>
            </p:cNvGrpSpPr>
            <p:nvPr/>
          </p:nvGrpSpPr>
          <p:grpSpPr bwMode="auto">
            <a:xfrm>
              <a:off x="870092" y="2170062"/>
              <a:ext cx="402114" cy="321691"/>
              <a:chOff x="2449" y="3408"/>
              <a:chExt cx="175" cy="140"/>
            </a:xfrm>
          </p:grpSpPr>
          <p:sp>
            <p:nvSpPr>
              <p:cNvPr id="23" name="Freeform 272">
                <a:extLst>
                  <a:ext uri="{FF2B5EF4-FFF2-40B4-BE49-F238E27FC236}">
                    <a16:creationId xmlns:a16="http://schemas.microsoft.com/office/drawing/2014/main" id="{8AE693D1-6256-FB44-A098-1793A087D275}"/>
                  </a:ext>
                </a:extLst>
              </p:cNvPr>
              <p:cNvSpPr>
                <a:spLocks/>
              </p:cNvSpPr>
              <p:nvPr/>
            </p:nvSpPr>
            <p:spPr bwMode="auto">
              <a:xfrm>
                <a:off x="2519" y="3478"/>
                <a:ext cx="105" cy="70"/>
              </a:xfrm>
              <a:custGeom>
                <a:avLst/>
                <a:gdLst>
                  <a:gd name="T0" fmla="*/ 169 w 169"/>
                  <a:gd name="T1" fmla="*/ 0 h 113"/>
                  <a:gd name="T2" fmla="*/ 169 w 169"/>
                  <a:gd name="T3" fmla="*/ 0 h 113"/>
                  <a:gd name="T4" fmla="*/ 141 w 169"/>
                  <a:gd name="T5" fmla="*/ 0 h 113"/>
                  <a:gd name="T6" fmla="*/ 141 w 169"/>
                  <a:gd name="T7" fmla="*/ 85 h 113"/>
                  <a:gd name="T8" fmla="*/ 0 w 169"/>
                  <a:gd name="T9" fmla="*/ 85 h 113"/>
                  <a:gd name="T10" fmla="*/ 0 w 169"/>
                  <a:gd name="T11" fmla="*/ 113 h 113"/>
                  <a:gd name="T12" fmla="*/ 169 w 169"/>
                  <a:gd name="T13" fmla="*/ 113 h 113"/>
                  <a:gd name="T14" fmla="*/ 169 w 169"/>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13">
                    <a:moveTo>
                      <a:pt x="169" y="0"/>
                    </a:moveTo>
                    <a:lnTo>
                      <a:pt x="169" y="0"/>
                    </a:lnTo>
                    <a:lnTo>
                      <a:pt x="141" y="0"/>
                    </a:lnTo>
                    <a:lnTo>
                      <a:pt x="141" y="85"/>
                    </a:lnTo>
                    <a:lnTo>
                      <a:pt x="0" y="85"/>
                    </a:lnTo>
                    <a:lnTo>
                      <a:pt x="0" y="113"/>
                    </a:lnTo>
                    <a:lnTo>
                      <a:pt x="169" y="113"/>
                    </a:lnTo>
                    <a:lnTo>
                      <a:pt x="169" y="0"/>
                    </a:ln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73">
                <a:extLst>
                  <a:ext uri="{FF2B5EF4-FFF2-40B4-BE49-F238E27FC236}">
                    <a16:creationId xmlns:a16="http://schemas.microsoft.com/office/drawing/2014/main" id="{8D50E3AC-09B9-D444-9B82-43EFAFEAEF2C}"/>
                  </a:ext>
                </a:extLst>
              </p:cNvPr>
              <p:cNvSpPr>
                <a:spLocks/>
              </p:cNvSpPr>
              <p:nvPr/>
            </p:nvSpPr>
            <p:spPr bwMode="auto">
              <a:xfrm>
                <a:off x="2449" y="3408"/>
                <a:ext cx="105" cy="70"/>
              </a:xfrm>
              <a:custGeom>
                <a:avLst/>
                <a:gdLst>
                  <a:gd name="T0" fmla="*/ 169 w 169"/>
                  <a:gd name="T1" fmla="*/ 0 h 113"/>
                  <a:gd name="T2" fmla="*/ 169 w 169"/>
                  <a:gd name="T3" fmla="*/ 0 h 113"/>
                  <a:gd name="T4" fmla="*/ 0 w 169"/>
                  <a:gd name="T5" fmla="*/ 0 h 113"/>
                  <a:gd name="T6" fmla="*/ 0 w 169"/>
                  <a:gd name="T7" fmla="*/ 113 h 113"/>
                  <a:gd name="T8" fmla="*/ 169 w 169"/>
                  <a:gd name="T9" fmla="*/ 113 h 113"/>
                  <a:gd name="T10" fmla="*/ 169 w 169"/>
                  <a:gd name="T11" fmla="*/ 0 h 113"/>
                </a:gdLst>
                <a:ahLst/>
                <a:cxnLst>
                  <a:cxn ang="0">
                    <a:pos x="T0" y="T1"/>
                  </a:cxn>
                  <a:cxn ang="0">
                    <a:pos x="T2" y="T3"/>
                  </a:cxn>
                  <a:cxn ang="0">
                    <a:pos x="T4" y="T5"/>
                  </a:cxn>
                  <a:cxn ang="0">
                    <a:pos x="T6" y="T7"/>
                  </a:cxn>
                  <a:cxn ang="0">
                    <a:pos x="T8" y="T9"/>
                  </a:cxn>
                  <a:cxn ang="0">
                    <a:pos x="T10" y="T11"/>
                  </a:cxn>
                </a:cxnLst>
                <a:rect l="0" t="0" r="r" b="b"/>
                <a:pathLst>
                  <a:path w="169" h="113">
                    <a:moveTo>
                      <a:pt x="169" y="0"/>
                    </a:moveTo>
                    <a:lnTo>
                      <a:pt x="169" y="0"/>
                    </a:lnTo>
                    <a:lnTo>
                      <a:pt x="0" y="0"/>
                    </a:lnTo>
                    <a:lnTo>
                      <a:pt x="0" y="113"/>
                    </a:lnTo>
                    <a:lnTo>
                      <a:pt x="169" y="113"/>
                    </a:lnTo>
                    <a:lnTo>
                      <a:pt x="169" y="0"/>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74">
                <a:extLst>
                  <a:ext uri="{FF2B5EF4-FFF2-40B4-BE49-F238E27FC236}">
                    <a16:creationId xmlns:a16="http://schemas.microsoft.com/office/drawing/2014/main" id="{46AAC3AB-1EC3-774A-9FAD-15BDF69E721C}"/>
                  </a:ext>
                </a:extLst>
              </p:cNvPr>
              <p:cNvSpPr>
                <a:spLocks/>
              </p:cNvSpPr>
              <p:nvPr/>
            </p:nvSpPr>
            <p:spPr bwMode="auto">
              <a:xfrm>
                <a:off x="2483" y="3443"/>
                <a:ext cx="105" cy="71"/>
              </a:xfrm>
              <a:custGeom>
                <a:avLst/>
                <a:gdLst>
                  <a:gd name="T0" fmla="*/ 169 w 169"/>
                  <a:gd name="T1" fmla="*/ 0 h 113"/>
                  <a:gd name="T2" fmla="*/ 169 w 169"/>
                  <a:gd name="T3" fmla="*/ 0 h 113"/>
                  <a:gd name="T4" fmla="*/ 141 w 169"/>
                  <a:gd name="T5" fmla="*/ 0 h 113"/>
                  <a:gd name="T6" fmla="*/ 141 w 169"/>
                  <a:gd name="T7" fmla="*/ 84 h 113"/>
                  <a:gd name="T8" fmla="*/ 0 w 169"/>
                  <a:gd name="T9" fmla="*/ 84 h 113"/>
                  <a:gd name="T10" fmla="*/ 0 w 169"/>
                  <a:gd name="T11" fmla="*/ 113 h 113"/>
                  <a:gd name="T12" fmla="*/ 169 w 169"/>
                  <a:gd name="T13" fmla="*/ 113 h 113"/>
                  <a:gd name="T14" fmla="*/ 169 w 169"/>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13">
                    <a:moveTo>
                      <a:pt x="169" y="0"/>
                    </a:moveTo>
                    <a:lnTo>
                      <a:pt x="169" y="0"/>
                    </a:lnTo>
                    <a:lnTo>
                      <a:pt x="141" y="0"/>
                    </a:lnTo>
                    <a:lnTo>
                      <a:pt x="141" y="84"/>
                    </a:lnTo>
                    <a:lnTo>
                      <a:pt x="0" y="84"/>
                    </a:lnTo>
                    <a:lnTo>
                      <a:pt x="0" y="113"/>
                    </a:lnTo>
                    <a:lnTo>
                      <a:pt x="169" y="113"/>
                    </a:lnTo>
                    <a:lnTo>
                      <a:pt x="169"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a:extLst>
              <a:ext uri="{FF2B5EF4-FFF2-40B4-BE49-F238E27FC236}">
                <a16:creationId xmlns:a16="http://schemas.microsoft.com/office/drawing/2014/main" id="{CC222947-7F85-714A-BAE4-8E8884C0C98E}"/>
              </a:ext>
            </a:extLst>
          </p:cNvPr>
          <p:cNvGrpSpPr/>
          <p:nvPr/>
        </p:nvGrpSpPr>
        <p:grpSpPr>
          <a:xfrm>
            <a:off x="588963" y="3122629"/>
            <a:ext cx="952567" cy="952567"/>
            <a:chOff x="588963" y="3122629"/>
            <a:chExt cx="952567" cy="952567"/>
          </a:xfrm>
        </p:grpSpPr>
        <p:sp>
          <p:nvSpPr>
            <p:cNvPr id="27" name="Oval 26">
              <a:extLst>
                <a:ext uri="{FF2B5EF4-FFF2-40B4-BE49-F238E27FC236}">
                  <a16:creationId xmlns:a16="http://schemas.microsoft.com/office/drawing/2014/main" id="{F26C8CB2-B4BA-104E-8BC7-3ED1B4042D35}"/>
                </a:ext>
                <a:ext uri="{C183D7F6-B498-43B3-948B-1728B52AA6E4}">
                  <adec:decorative xmlns:adec="http://schemas.microsoft.com/office/drawing/2017/decorative" val="1"/>
                </a:ext>
              </a:extLst>
            </p:cNvPr>
            <p:cNvSpPr/>
            <p:nvPr/>
          </p:nvSpPr>
          <p:spPr bwMode="auto">
            <a:xfrm>
              <a:off x="588963" y="3122629"/>
              <a:ext cx="952567" cy="952567"/>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7" name="Group 27">
              <a:extLst>
                <a:ext uri="{FF2B5EF4-FFF2-40B4-BE49-F238E27FC236}">
                  <a16:creationId xmlns:a16="http://schemas.microsoft.com/office/drawing/2014/main" id="{B0D769F0-90B8-8F4A-B67F-3AD80A5B715A}"/>
                </a:ext>
              </a:extLst>
            </p:cNvPr>
            <p:cNvGrpSpPr>
              <a:grpSpLocks noChangeAspect="1"/>
            </p:cNvGrpSpPr>
            <p:nvPr/>
          </p:nvGrpSpPr>
          <p:grpSpPr bwMode="auto">
            <a:xfrm>
              <a:off x="804511" y="3460196"/>
              <a:ext cx="521469" cy="304892"/>
              <a:chOff x="679" y="3414"/>
              <a:chExt cx="248" cy="145"/>
            </a:xfrm>
          </p:grpSpPr>
          <p:sp>
            <p:nvSpPr>
              <p:cNvPr id="38" name="Freeform 28">
                <a:extLst>
                  <a:ext uri="{FF2B5EF4-FFF2-40B4-BE49-F238E27FC236}">
                    <a16:creationId xmlns:a16="http://schemas.microsoft.com/office/drawing/2014/main" id="{80FF1CDE-5640-F54B-9C2B-40F9012FC85F}"/>
                  </a:ext>
                </a:extLst>
              </p:cNvPr>
              <p:cNvSpPr>
                <a:spLocks/>
              </p:cNvSpPr>
              <p:nvPr/>
            </p:nvSpPr>
            <p:spPr bwMode="auto">
              <a:xfrm>
                <a:off x="778" y="3542"/>
                <a:ext cx="100" cy="17"/>
              </a:xfrm>
              <a:custGeom>
                <a:avLst/>
                <a:gdLst>
                  <a:gd name="T0" fmla="*/ 160 w 160"/>
                  <a:gd name="T1" fmla="*/ 0 h 27"/>
                  <a:gd name="T2" fmla="*/ 160 w 160"/>
                  <a:gd name="T3" fmla="*/ 0 h 27"/>
                  <a:gd name="T4" fmla="*/ 0 w 160"/>
                  <a:gd name="T5" fmla="*/ 0 h 27"/>
                  <a:gd name="T6" fmla="*/ 0 w 160"/>
                  <a:gd name="T7" fmla="*/ 27 h 27"/>
                  <a:gd name="T8" fmla="*/ 160 w 160"/>
                  <a:gd name="T9" fmla="*/ 27 h 27"/>
                  <a:gd name="T10" fmla="*/ 160 w 160"/>
                  <a:gd name="T11" fmla="*/ 0 h 27"/>
                </a:gdLst>
                <a:ahLst/>
                <a:cxnLst>
                  <a:cxn ang="0">
                    <a:pos x="T0" y="T1"/>
                  </a:cxn>
                  <a:cxn ang="0">
                    <a:pos x="T2" y="T3"/>
                  </a:cxn>
                  <a:cxn ang="0">
                    <a:pos x="T4" y="T5"/>
                  </a:cxn>
                  <a:cxn ang="0">
                    <a:pos x="T6" y="T7"/>
                  </a:cxn>
                  <a:cxn ang="0">
                    <a:pos x="T8" y="T9"/>
                  </a:cxn>
                  <a:cxn ang="0">
                    <a:pos x="T10" y="T11"/>
                  </a:cxn>
                </a:cxnLst>
                <a:rect l="0" t="0" r="r" b="b"/>
                <a:pathLst>
                  <a:path w="160" h="27">
                    <a:moveTo>
                      <a:pt x="160" y="0"/>
                    </a:moveTo>
                    <a:lnTo>
                      <a:pt x="160" y="0"/>
                    </a:lnTo>
                    <a:lnTo>
                      <a:pt x="0" y="0"/>
                    </a:lnTo>
                    <a:lnTo>
                      <a:pt x="0" y="27"/>
                    </a:lnTo>
                    <a:lnTo>
                      <a:pt x="160" y="27"/>
                    </a:lnTo>
                    <a:lnTo>
                      <a:pt x="160"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9">
                <a:extLst>
                  <a:ext uri="{FF2B5EF4-FFF2-40B4-BE49-F238E27FC236}">
                    <a16:creationId xmlns:a16="http://schemas.microsoft.com/office/drawing/2014/main" id="{16059CD5-5EA3-614A-8A0F-99D8AFD46347}"/>
                  </a:ext>
                </a:extLst>
              </p:cNvPr>
              <p:cNvSpPr>
                <a:spLocks/>
              </p:cNvSpPr>
              <p:nvPr/>
            </p:nvSpPr>
            <p:spPr bwMode="auto">
              <a:xfrm>
                <a:off x="778" y="3414"/>
                <a:ext cx="149" cy="16"/>
              </a:xfrm>
              <a:custGeom>
                <a:avLst/>
                <a:gdLst>
                  <a:gd name="T0" fmla="*/ 0 w 240"/>
                  <a:gd name="T1" fmla="*/ 26 h 26"/>
                  <a:gd name="T2" fmla="*/ 0 w 240"/>
                  <a:gd name="T3" fmla="*/ 26 h 26"/>
                  <a:gd name="T4" fmla="*/ 240 w 240"/>
                  <a:gd name="T5" fmla="*/ 26 h 26"/>
                  <a:gd name="T6" fmla="*/ 240 w 240"/>
                  <a:gd name="T7" fmla="*/ 0 h 26"/>
                  <a:gd name="T8" fmla="*/ 0 w 240"/>
                  <a:gd name="T9" fmla="*/ 0 h 26"/>
                  <a:gd name="T10" fmla="*/ 0 w 240"/>
                  <a:gd name="T11" fmla="*/ 26 h 26"/>
                </a:gdLst>
                <a:ahLst/>
                <a:cxnLst>
                  <a:cxn ang="0">
                    <a:pos x="T0" y="T1"/>
                  </a:cxn>
                  <a:cxn ang="0">
                    <a:pos x="T2" y="T3"/>
                  </a:cxn>
                  <a:cxn ang="0">
                    <a:pos x="T4" y="T5"/>
                  </a:cxn>
                  <a:cxn ang="0">
                    <a:pos x="T6" y="T7"/>
                  </a:cxn>
                  <a:cxn ang="0">
                    <a:pos x="T8" y="T9"/>
                  </a:cxn>
                  <a:cxn ang="0">
                    <a:pos x="T10" y="T11"/>
                  </a:cxn>
                </a:cxnLst>
                <a:rect l="0" t="0" r="r" b="b"/>
                <a:pathLst>
                  <a:path w="240" h="26">
                    <a:moveTo>
                      <a:pt x="0" y="26"/>
                    </a:moveTo>
                    <a:lnTo>
                      <a:pt x="0" y="26"/>
                    </a:lnTo>
                    <a:lnTo>
                      <a:pt x="240" y="26"/>
                    </a:lnTo>
                    <a:lnTo>
                      <a:pt x="240" y="0"/>
                    </a:lnTo>
                    <a:lnTo>
                      <a:pt x="0" y="0"/>
                    </a:lnTo>
                    <a:lnTo>
                      <a:pt x="0" y="26"/>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0">
                <a:extLst>
                  <a:ext uri="{FF2B5EF4-FFF2-40B4-BE49-F238E27FC236}">
                    <a16:creationId xmlns:a16="http://schemas.microsoft.com/office/drawing/2014/main" id="{85190EA6-C04A-464C-BEEF-4A36FF0451CA}"/>
                  </a:ext>
                </a:extLst>
              </p:cNvPr>
              <p:cNvSpPr>
                <a:spLocks/>
              </p:cNvSpPr>
              <p:nvPr/>
            </p:nvSpPr>
            <p:spPr bwMode="auto">
              <a:xfrm>
                <a:off x="778" y="3509"/>
                <a:ext cx="149" cy="17"/>
              </a:xfrm>
              <a:custGeom>
                <a:avLst/>
                <a:gdLst>
                  <a:gd name="T0" fmla="*/ 0 w 240"/>
                  <a:gd name="T1" fmla="*/ 27 h 27"/>
                  <a:gd name="T2" fmla="*/ 0 w 240"/>
                  <a:gd name="T3" fmla="*/ 27 h 27"/>
                  <a:gd name="T4" fmla="*/ 240 w 240"/>
                  <a:gd name="T5" fmla="*/ 27 h 27"/>
                  <a:gd name="T6" fmla="*/ 240 w 240"/>
                  <a:gd name="T7" fmla="*/ 0 h 27"/>
                  <a:gd name="T8" fmla="*/ 0 w 240"/>
                  <a:gd name="T9" fmla="*/ 0 h 27"/>
                  <a:gd name="T10" fmla="*/ 0 w 240"/>
                  <a:gd name="T11" fmla="*/ 27 h 27"/>
                </a:gdLst>
                <a:ahLst/>
                <a:cxnLst>
                  <a:cxn ang="0">
                    <a:pos x="T0" y="T1"/>
                  </a:cxn>
                  <a:cxn ang="0">
                    <a:pos x="T2" y="T3"/>
                  </a:cxn>
                  <a:cxn ang="0">
                    <a:pos x="T4" y="T5"/>
                  </a:cxn>
                  <a:cxn ang="0">
                    <a:pos x="T6" y="T7"/>
                  </a:cxn>
                  <a:cxn ang="0">
                    <a:pos x="T8" y="T9"/>
                  </a:cxn>
                  <a:cxn ang="0">
                    <a:pos x="T10" y="T11"/>
                  </a:cxn>
                </a:cxnLst>
                <a:rect l="0" t="0" r="r" b="b"/>
                <a:pathLst>
                  <a:path w="240" h="27">
                    <a:moveTo>
                      <a:pt x="0" y="27"/>
                    </a:moveTo>
                    <a:lnTo>
                      <a:pt x="0" y="27"/>
                    </a:lnTo>
                    <a:lnTo>
                      <a:pt x="240" y="27"/>
                    </a:lnTo>
                    <a:lnTo>
                      <a:pt x="240" y="0"/>
                    </a:lnTo>
                    <a:lnTo>
                      <a:pt x="0" y="0"/>
                    </a:lnTo>
                    <a:lnTo>
                      <a:pt x="0" y="27"/>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1">
                <a:extLst>
                  <a:ext uri="{FF2B5EF4-FFF2-40B4-BE49-F238E27FC236}">
                    <a16:creationId xmlns:a16="http://schemas.microsoft.com/office/drawing/2014/main" id="{29401C4B-944D-DF4C-AF1D-46D747E3FBC2}"/>
                  </a:ext>
                </a:extLst>
              </p:cNvPr>
              <p:cNvSpPr>
                <a:spLocks/>
              </p:cNvSpPr>
              <p:nvPr/>
            </p:nvSpPr>
            <p:spPr bwMode="auto">
              <a:xfrm>
                <a:off x="778" y="3447"/>
                <a:ext cx="100" cy="17"/>
              </a:xfrm>
              <a:custGeom>
                <a:avLst/>
                <a:gdLst>
                  <a:gd name="T0" fmla="*/ 0 w 160"/>
                  <a:gd name="T1" fmla="*/ 27 h 27"/>
                  <a:gd name="T2" fmla="*/ 0 w 160"/>
                  <a:gd name="T3" fmla="*/ 27 h 27"/>
                  <a:gd name="T4" fmla="*/ 160 w 160"/>
                  <a:gd name="T5" fmla="*/ 27 h 27"/>
                  <a:gd name="T6" fmla="*/ 160 w 160"/>
                  <a:gd name="T7" fmla="*/ 0 h 27"/>
                  <a:gd name="T8" fmla="*/ 0 w 160"/>
                  <a:gd name="T9" fmla="*/ 0 h 27"/>
                  <a:gd name="T10" fmla="*/ 0 w 160"/>
                  <a:gd name="T11" fmla="*/ 27 h 27"/>
                </a:gdLst>
                <a:ahLst/>
                <a:cxnLst>
                  <a:cxn ang="0">
                    <a:pos x="T0" y="T1"/>
                  </a:cxn>
                  <a:cxn ang="0">
                    <a:pos x="T2" y="T3"/>
                  </a:cxn>
                  <a:cxn ang="0">
                    <a:pos x="T4" y="T5"/>
                  </a:cxn>
                  <a:cxn ang="0">
                    <a:pos x="T6" y="T7"/>
                  </a:cxn>
                  <a:cxn ang="0">
                    <a:pos x="T8" y="T9"/>
                  </a:cxn>
                  <a:cxn ang="0">
                    <a:pos x="T10" y="T11"/>
                  </a:cxn>
                </a:cxnLst>
                <a:rect l="0" t="0" r="r" b="b"/>
                <a:pathLst>
                  <a:path w="160" h="27">
                    <a:moveTo>
                      <a:pt x="0" y="27"/>
                    </a:moveTo>
                    <a:lnTo>
                      <a:pt x="0" y="27"/>
                    </a:lnTo>
                    <a:lnTo>
                      <a:pt x="160" y="27"/>
                    </a:lnTo>
                    <a:lnTo>
                      <a:pt x="160" y="0"/>
                    </a:lnTo>
                    <a:lnTo>
                      <a:pt x="0" y="0"/>
                    </a:lnTo>
                    <a:lnTo>
                      <a:pt x="0" y="27"/>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2">
                <a:extLst>
                  <a:ext uri="{FF2B5EF4-FFF2-40B4-BE49-F238E27FC236}">
                    <a16:creationId xmlns:a16="http://schemas.microsoft.com/office/drawing/2014/main" id="{BC30FC40-2FEB-D24D-9858-F249DEDD7E26}"/>
                  </a:ext>
                </a:extLst>
              </p:cNvPr>
              <p:cNvSpPr>
                <a:spLocks/>
              </p:cNvSpPr>
              <p:nvPr/>
            </p:nvSpPr>
            <p:spPr bwMode="auto">
              <a:xfrm>
                <a:off x="679" y="3414"/>
                <a:ext cx="50" cy="50"/>
              </a:xfrm>
              <a:custGeom>
                <a:avLst/>
                <a:gdLst>
                  <a:gd name="T0" fmla="*/ 0 w 80"/>
                  <a:gd name="T1" fmla="*/ 80 h 80"/>
                  <a:gd name="T2" fmla="*/ 0 w 80"/>
                  <a:gd name="T3" fmla="*/ 80 h 80"/>
                  <a:gd name="T4" fmla="*/ 80 w 80"/>
                  <a:gd name="T5" fmla="*/ 80 h 80"/>
                  <a:gd name="T6" fmla="*/ 80 w 80"/>
                  <a:gd name="T7" fmla="*/ 0 h 80"/>
                  <a:gd name="T8" fmla="*/ 0 w 80"/>
                  <a:gd name="T9" fmla="*/ 0 h 80"/>
                  <a:gd name="T10" fmla="*/ 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0" y="80"/>
                    </a:moveTo>
                    <a:lnTo>
                      <a:pt x="0" y="80"/>
                    </a:lnTo>
                    <a:lnTo>
                      <a:pt x="80" y="80"/>
                    </a:lnTo>
                    <a:lnTo>
                      <a:pt x="80" y="0"/>
                    </a:lnTo>
                    <a:lnTo>
                      <a:pt x="0" y="0"/>
                    </a:lnTo>
                    <a:lnTo>
                      <a:pt x="0" y="8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3">
                <a:extLst>
                  <a:ext uri="{FF2B5EF4-FFF2-40B4-BE49-F238E27FC236}">
                    <a16:creationId xmlns:a16="http://schemas.microsoft.com/office/drawing/2014/main" id="{5492FE77-1CED-DF47-AB4B-1A0D96E8468C}"/>
                  </a:ext>
                </a:extLst>
              </p:cNvPr>
              <p:cNvSpPr>
                <a:spLocks/>
              </p:cNvSpPr>
              <p:nvPr/>
            </p:nvSpPr>
            <p:spPr bwMode="auto">
              <a:xfrm>
                <a:off x="679" y="3509"/>
                <a:ext cx="50" cy="50"/>
              </a:xfrm>
              <a:custGeom>
                <a:avLst/>
                <a:gdLst>
                  <a:gd name="T0" fmla="*/ 80 w 80"/>
                  <a:gd name="T1" fmla="*/ 0 h 80"/>
                  <a:gd name="T2" fmla="*/ 80 w 80"/>
                  <a:gd name="T3" fmla="*/ 0 h 80"/>
                  <a:gd name="T4" fmla="*/ 0 w 80"/>
                  <a:gd name="T5" fmla="*/ 0 h 80"/>
                  <a:gd name="T6" fmla="*/ 0 w 80"/>
                  <a:gd name="T7" fmla="*/ 80 h 80"/>
                  <a:gd name="T8" fmla="*/ 80 w 80"/>
                  <a:gd name="T9" fmla="*/ 80 h 80"/>
                  <a:gd name="T10" fmla="*/ 80 w 80"/>
                  <a:gd name="T11" fmla="*/ 0 h 80"/>
                </a:gdLst>
                <a:ahLst/>
                <a:cxnLst>
                  <a:cxn ang="0">
                    <a:pos x="T0" y="T1"/>
                  </a:cxn>
                  <a:cxn ang="0">
                    <a:pos x="T2" y="T3"/>
                  </a:cxn>
                  <a:cxn ang="0">
                    <a:pos x="T4" y="T5"/>
                  </a:cxn>
                  <a:cxn ang="0">
                    <a:pos x="T6" y="T7"/>
                  </a:cxn>
                  <a:cxn ang="0">
                    <a:pos x="T8" y="T9"/>
                  </a:cxn>
                  <a:cxn ang="0">
                    <a:pos x="T10" y="T11"/>
                  </a:cxn>
                </a:cxnLst>
                <a:rect l="0" t="0" r="r" b="b"/>
                <a:pathLst>
                  <a:path w="80" h="80">
                    <a:moveTo>
                      <a:pt x="80" y="0"/>
                    </a:moveTo>
                    <a:lnTo>
                      <a:pt x="80" y="0"/>
                    </a:lnTo>
                    <a:lnTo>
                      <a:pt x="0" y="0"/>
                    </a:lnTo>
                    <a:lnTo>
                      <a:pt x="0" y="80"/>
                    </a:lnTo>
                    <a:lnTo>
                      <a:pt x="80" y="80"/>
                    </a:lnTo>
                    <a:lnTo>
                      <a:pt x="80"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48" name="Group 47">
            <a:extLst>
              <a:ext uri="{FF2B5EF4-FFF2-40B4-BE49-F238E27FC236}">
                <a16:creationId xmlns:a16="http://schemas.microsoft.com/office/drawing/2014/main" id="{29938EF4-511B-304F-AEB5-3D9D7C9EC580}"/>
              </a:ext>
            </a:extLst>
          </p:cNvPr>
          <p:cNvGrpSpPr/>
          <p:nvPr/>
        </p:nvGrpSpPr>
        <p:grpSpPr>
          <a:xfrm>
            <a:off x="588963" y="4390633"/>
            <a:ext cx="952567" cy="952567"/>
            <a:chOff x="588963" y="4390633"/>
            <a:chExt cx="952567" cy="952567"/>
          </a:xfrm>
        </p:grpSpPr>
        <p:sp>
          <p:nvSpPr>
            <p:cNvPr id="32" name="Oval 31">
              <a:extLst>
                <a:ext uri="{FF2B5EF4-FFF2-40B4-BE49-F238E27FC236}">
                  <a16:creationId xmlns:a16="http://schemas.microsoft.com/office/drawing/2014/main" id="{D4401D88-21F8-E54A-9896-F8AFFB7CFDEE}"/>
                </a:ext>
                <a:ext uri="{C183D7F6-B498-43B3-948B-1728B52AA6E4}">
                  <adec:decorative xmlns:adec="http://schemas.microsoft.com/office/drawing/2017/decorative" val="1"/>
                </a:ext>
              </a:extLst>
            </p:cNvPr>
            <p:cNvSpPr/>
            <p:nvPr/>
          </p:nvSpPr>
          <p:spPr bwMode="auto">
            <a:xfrm>
              <a:off x="588963" y="4390633"/>
              <a:ext cx="952567" cy="952567"/>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4" name="Group 223">
              <a:extLst>
                <a:ext uri="{FF2B5EF4-FFF2-40B4-BE49-F238E27FC236}">
                  <a16:creationId xmlns:a16="http://schemas.microsoft.com/office/drawing/2014/main" id="{F60522A5-BFAE-5849-978A-F10170C6BB53}"/>
                </a:ext>
              </a:extLst>
            </p:cNvPr>
            <p:cNvGrpSpPr>
              <a:grpSpLocks noChangeAspect="1"/>
            </p:cNvGrpSpPr>
            <p:nvPr/>
          </p:nvGrpSpPr>
          <p:grpSpPr bwMode="auto">
            <a:xfrm>
              <a:off x="870092" y="4656707"/>
              <a:ext cx="419100" cy="415925"/>
              <a:chOff x="2414" y="2721"/>
              <a:chExt cx="264" cy="262"/>
            </a:xfrm>
          </p:grpSpPr>
          <p:sp>
            <p:nvSpPr>
              <p:cNvPr id="45" name="Freeform 224">
                <a:extLst>
                  <a:ext uri="{FF2B5EF4-FFF2-40B4-BE49-F238E27FC236}">
                    <a16:creationId xmlns:a16="http://schemas.microsoft.com/office/drawing/2014/main" id="{C23DB733-D90A-274F-9ED0-ECE6AAFC18E4}"/>
                  </a:ext>
                </a:extLst>
              </p:cNvPr>
              <p:cNvSpPr>
                <a:spLocks/>
              </p:cNvSpPr>
              <p:nvPr/>
            </p:nvSpPr>
            <p:spPr bwMode="auto">
              <a:xfrm>
                <a:off x="2414" y="2721"/>
                <a:ext cx="168" cy="262"/>
              </a:xfrm>
              <a:custGeom>
                <a:avLst/>
                <a:gdLst>
                  <a:gd name="T0" fmla="*/ 139 w 270"/>
                  <a:gd name="T1" fmla="*/ 285 h 422"/>
                  <a:gd name="T2" fmla="*/ 139 w 270"/>
                  <a:gd name="T3" fmla="*/ 285 h 422"/>
                  <a:gd name="T4" fmla="*/ 270 w 270"/>
                  <a:gd name="T5" fmla="*/ 131 h 422"/>
                  <a:gd name="T6" fmla="*/ 185 w 270"/>
                  <a:gd name="T7" fmla="*/ 131 h 422"/>
                  <a:gd name="T8" fmla="*/ 185 w 270"/>
                  <a:gd name="T9" fmla="*/ 0 h 422"/>
                  <a:gd name="T10" fmla="*/ 0 w 270"/>
                  <a:gd name="T11" fmla="*/ 0 h 422"/>
                  <a:gd name="T12" fmla="*/ 0 w 270"/>
                  <a:gd name="T13" fmla="*/ 422 h 422"/>
                  <a:gd name="T14" fmla="*/ 219 w 270"/>
                  <a:gd name="T15" fmla="*/ 422 h 422"/>
                  <a:gd name="T16" fmla="*/ 139 w 270"/>
                  <a:gd name="T17" fmla="*/ 28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422">
                    <a:moveTo>
                      <a:pt x="139" y="285"/>
                    </a:moveTo>
                    <a:lnTo>
                      <a:pt x="139" y="285"/>
                    </a:lnTo>
                    <a:cubicBezTo>
                      <a:pt x="139" y="208"/>
                      <a:pt x="196" y="143"/>
                      <a:pt x="270" y="131"/>
                    </a:cubicBezTo>
                    <a:lnTo>
                      <a:pt x="185" y="131"/>
                    </a:lnTo>
                    <a:lnTo>
                      <a:pt x="185" y="0"/>
                    </a:lnTo>
                    <a:lnTo>
                      <a:pt x="0" y="0"/>
                    </a:lnTo>
                    <a:lnTo>
                      <a:pt x="0" y="422"/>
                    </a:lnTo>
                    <a:lnTo>
                      <a:pt x="219" y="422"/>
                    </a:lnTo>
                    <a:cubicBezTo>
                      <a:pt x="171" y="395"/>
                      <a:pt x="139" y="344"/>
                      <a:pt x="139" y="28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25">
                <a:extLst>
                  <a:ext uri="{FF2B5EF4-FFF2-40B4-BE49-F238E27FC236}">
                    <a16:creationId xmlns:a16="http://schemas.microsoft.com/office/drawing/2014/main" id="{639EDA4F-C11A-5E47-9FEE-9AF09D6BD593}"/>
                  </a:ext>
                </a:extLst>
              </p:cNvPr>
              <p:cNvSpPr>
                <a:spLocks/>
              </p:cNvSpPr>
              <p:nvPr/>
            </p:nvSpPr>
            <p:spPr bwMode="auto">
              <a:xfrm>
                <a:off x="2545" y="2721"/>
                <a:ext cx="66" cy="65"/>
              </a:xfrm>
              <a:custGeom>
                <a:avLst/>
                <a:gdLst>
                  <a:gd name="T0" fmla="*/ 0 w 106"/>
                  <a:gd name="T1" fmla="*/ 105 h 105"/>
                  <a:gd name="T2" fmla="*/ 0 w 106"/>
                  <a:gd name="T3" fmla="*/ 105 h 105"/>
                  <a:gd name="T4" fmla="*/ 106 w 106"/>
                  <a:gd name="T5" fmla="*/ 105 h 105"/>
                  <a:gd name="T6" fmla="*/ 0 w 106"/>
                  <a:gd name="T7" fmla="*/ 0 h 105"/>
                  <a:gd name="T8" fmla="*/ 0 w 106"/>
                  <a:gd name="T9" fmla="*/ 105 h 105"/>
                </a:gdLst>
                <a:ahLst/>
                <a:cxnLst>
                  <a:cxn ang="0">
                    <a:pos x="T0" y="T1"/>
                  </a:cxn>
                  <a:cxn ang="0">
                    <a:pos x="T2" y="T3"/>
                  </a:cxn>
                  <a:cxn ang="0">
                    <a:pos x="T4" y="T5"/>
                  </a:cxn>
                  <a:cxn ang="0">
                    <a:pos x="T6" y="T7"/>
                  </a:cxn>
                  <a:cxn ang="0">
                    <a:pos x="T8" y="T9"/>
                  </a:cxn>
                </a:cxnLst>
                <a:rect l="0" t="0" r="r" b="b"/>
                <a:pathLst>
                  <a:path w="106" h="105">
                    <a:moveTo>
                      <a:pt x="0" y="105"/>
                    </a:moveTo>
                    <a:lnTo>
                      <a:pt x="0" y="105"/>
                    </a:lnTo>
                    <a:lnTo>
                      <a:pt x="106" y="105"/>
                    </a:lnTo>
                    <a:lnTo>
                      <a:pt x="0" y="0"/>
                    </a:lnTo>
                    <a:lnTo>
                      <a:pt x="0" y="105"/>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26">
                <a:extLst>
                  <a:ext uri="{FF2B5EF4-FFF2-40B4-BE49-F238E27FC236}">
                    <a16:creationId xmlns:a16="http://schemas.microsoft.com/office/drawing/2014/main" id="{BE42D15C-227E-6943-B58A-0338FEDC8DE7}"/>
                  </a:ext>
                </a:extLst>
              </p:cNvPr>
              <p:cNvSpPr>
                <a:spLocks noEditPoints="1"/>
              </p:cNvSpPr>
              <p:nvPr/>
            </p:nvSpPr>
            <p:spPr bwMode="auto">
              <a:xfrm>
                <a:off x="2516" y="2817"/>
                <a:ext cx="162" cy="162"/>
              </a:xfrm>
              <a:custGeom>
                <a:avLst/>
                <a:gdLst>
                  <a:gd name="T0" fmla="*/ 152 w 261"/>
                  <a:gd name="T1" fmla="*/ 125 h 261"/>
                  <a:gd name="T2" fmla="*/ 114 w 261"/>
                  <a:gd name="T3" fmla="*/ 111 h 261"/>
                  <a:gd name="T4" fmla="*/ 134 w 261"/>
                  <a:gd name="T5" fmla="*/ 31 h 261"/>
                  <a:gd name="T6" fmla="*/ 147 w 261"/>
                  <a:gd name="T7" fmla="*/ 111 h 261"/>
                  <a:gd name="T8" fmla="*/ 167 w 261"/>
                  <a:gd name="T9" fmla="*/ 111 h 261"/>
                  <a:gd name="T10" fmla="*/ 186 w 261"/>
                  <a:gd name="T11" fmla="*/ 111 h 261"/>
                  <a:gd name="T12" fmla="*/ 227 w 261"/>
                  <a:gd name="T13" fmla="*/ 111 h 261"/>
                  <a:gd name="T14" fmla="*/ 253 w 261"/>
                  <a:gd name="T15" fmla="*/ 117 h 261"/>
                  <a:gd name="T16" fmla="*/ 227 w 261"/>
                  <a:gd name="T17" fmla="*/ 124 h 261"/>
                  <a:gd name="T18" fmla="*/ 186 w 261"/>
                  <a:gd name="T19" fmla="*/ 111 h 261"/>
                  <a:gd name="T20" fmla="*/ 207 w 261"/>
                  <a:gd name="T21" fmla="*/ 163 h 261"/>
                  <a:gd name="T22" fmla="*/ 183 w 261"/>
                  <a:gd name="T23" fmla="*/ 177 h 261"/>
                  <a:gd name="T24" fmla="*/ 200 w 261"/>
                  <a:gd name="T25" fmla="*/ 137 h 261"/>
                  <a:gd name="T26" fmla="*/ 207 w 261"/>
                  <a:gd name="T27" fmla="*/ 163 h 261"/>
                  <a:gd name="T28" fmla="*/ 160 w 261"/>
                  <a:gd name="T29" fmla="*/ 210 h 261"/>
                  <a:gd name="T30" fmla="*/ 134 w 261"/>
                  <a:gd name="T31" fmla="*/ 216 h 261"/>
                  <a:gd name="T32" fmla="*/ 152 w 261"/>
                  <a:gd name="T33" fmla="*/ 199 h 261"/>
                  <a:gd name="T34" fmla="*/ 174 w 261"/>
                  <a:gd name="T35" fmla="*/ 186 h 261"/>
                  <a:gd name="T36" fmla="*/ 160 w 261"/>
                  <a:gd name="T37" fmla="*/ 210 h 261"/>
                  <a:gd name="T38" fmla="*/ 121 w 261"/>
                  <a:gd name="T39" fmla="*/ 216 h 261"/>
                  <a:gd name="T40" fmla="*/ 72 w 261"/>
                  <a:gd name="T41" fmla="*/ 196 h 261"/>
                  <a:gd name="T42" fmla="*/ 100 w 261"/>
                  <a:gd name="T43" fmla="*/ 198 h 261"/>
                  <a:gd name="T44" fmla="*/ 121 w 261"/>
                  <a:gd name="T45" fmla="*/ 216 h 261"/>
                  <a:gd name="T46" fmla="*/ 48 w 261"/>
                  <a:gd name="T47" fmla="*/ 163 h 261"/>
                  <a:gd name="T48" fmla="*/ 42 w 261"/>
                  <a:gd name="T49" fmla="*/ 137 h 261"/>
                  <a:gd name="T50" fmla="*/ 60 w 261"/>
                  <a:gd name="T51" fmla="*/ 158 h 261"/>
                  <a:gd name="T52" fmla="*/ 62 w 261"/>
                  <a:gd name="T53" fmla="*/ 186 h 261"/>
                  <a:gd name="T54" fmla="*/ 42 w 261"/>
                  <a:gd name="T55" fmla="*/ 124 h 261"/>
                  <a:gd name="T56" fmla="*/ 48 w 261"/>
                  <a:gd name="T57" fmla="*/ 98 h 261"/>
                  <a:gd name="T58" fmla="*/ 72 w 261"/>
                  <a:gd name="T59" fmla="*/ 84 h 261"/>
                  <a:gd name="T60" fmla="*/ 55 w 261"/>
                  <a:gd name="T61" fmla="*/ 124 h 261"/>
                  <a:gd name="T62" fmla="*/ 42 w 261"/>
                  <a:gd name="T63" fmla="*/ 124 h 261"/>
                  <a:gd name="T64" fmla="*/ 95 w 261"/>
                  <a:gd name="T65" fmla="*/ 51 h 261"/>
                  <a:gd name="T66" fmla="*/ 121 w 261"/>
                  <a:gd name="T67" fmla="*/ 58 h 261"/>
                  <a:gd name="T68" fmla="*/ 81 w 261"/>
                  <a:gd name="T69" fmla="*/ 75 h 261"/>
                  <a:gd name="T70" fmla="*/ 95 w 261"/>
                  <a:gd name="T71" fmla="*/ 51 h 261"/>
                  <a:gd name="T72" fmla="*/ 131 w 261"/>
                  <a:gd name="T73" fmla="*/ 0 h 261"/>
                  <a:gd name="T74" fmla="*/ 131 w 261"/>
                  <a:gd name="T75" fmla="*/ 261 h 261"/>
                  <a:gd name="T76" fmla="*/ 261 w 261"/>
                  <a:gd name="T77" fmla="*/ 130 h 261"/>
                  <a:gd name="T78" fmla="*/ 131 w 261"/>
                  <a:gd name="T7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 h="261">
                    <a:moveTo>
                      <a:pt x="152" y="125"/>
                    </a:moveTo>
                    <a:lnTo>
                      <a:pt x="152" y="125"/>
                    </a:lnTo>
                    <a:lnTo>
                      <a:pt x="141" y="137"/>
                    </a:lnTo>
                    <a:lnTo>
                      <a:pt x="114" y="111"/>
                    </a:lnTo>
                    <a:lnTo>
                      <a:pt x="134" y="111"/>
                    </a:lnTo>
                    <a:lnTo>
                      <a:pt x="134" y="31"/>
                    </a:lnTo>
                    <a:lnTo>
                      <a:pt x="147" y="31"/>
                    </a:lnTo>
                    <a:lnTo>
                      <a:pt x="147" y="111"/>
                    </a:lnTo>
                    <a:lnTo>
                      <a:pt x="152" y="111"/>
                    </a:lnTo>
                    <a:lnTo>
                      <a:pt x="167" y="111"/>
                    </a:lnTo>
                    <a:lnTo>
                      <a:pt x="152" y="125"/>
                    </a:lnTo>
                    <a:close/>
                    <a:moveTo>
                      <a:pt x="186" y="111"/>
                    </a:moveTo>
                    <a:lnTo>
                      <a:pt x="186" y="111"/>
                    </a:lnTo>
                    <a:lnTo>
                      <a:pt x="227" y="111"/>
                    </a:lnTo>
                    <a:lnTo>
                      <a:pt x="227" y="91"/>
                    </a:lnTo>
                    <a:lnTo>
                      <a:pt x="253" y="117"/>
                    </a:lnTo>
                    <a:lnTo>
                      <a:pt x="227" y="144"/>
                    </a:lnTo>
                    <a:lnTo>
                      <a:pt x="227" y="124"/>
                    </a:lnTo>
                    <a:lnTo>
                      <a:pt x="173" y="124"/>
                    </a:lnTo>
                    <a:lnTo>
                      <a:pt x="186" y="111"/>
                    </a:lnTo>
                    <a:close/>
                    <a:moveTo>
                      <a:pt x="207" y="163"/>
                    </a:moveTo>
                    <a:lnTo>
                      <a:pt x="207" y="163"/>
                    </a:lnTo>
                    <a:cubicBezTo>
                      <a:pt x="203" y="172"/>
                      <a:pt x="199" y="179"/>
                      <a:pt x="193" y="186"/>
                    </a:cubicBezTo>
                    <a:lnTo>
                      <a:pt x="183" y="177"/>
                    </a:lnTo>
                    <a:cubicBezTo>
                      <a:pt x="188" y="171"/>
                      <a:pt x="192" y="165"/>
                      <a:pt x="195" y="158"/>
                    </a:cubicBezTo>
                    <a:cubicBezTo>
                      <a:pt x="197" y="151"/>
                      <a:pt x="199" y="144"/>
                      <a:pt x="200" y="137"/>
                    </a:cubicBezTo>
                    <a:lnTo>
                      <a:pt x="213" y="137"/>
                    </a:lnTo>
                    <a:cubicBezTo>
                      <a:pt x="212" y="146"/>
                      <a:pt x="210" y="155"/>
                      <a:pt x="207" y="163"/>
                    </a:cubicBezTo>
                    <a:close/>
                    <a:moveTo>
                      <a:pt x="160" y="210"/>
                    </a:moveTo>
                    <a:lnTo>
                      <a:pt x="160" y="210"/>
                    </a:lnTo>
                    <a:cubicBezTo>
                      <a:pt x="158" y="211"/>
                      <a:pt x="155" y="212"/>
                      <a:pt x="152" y="212"/>
                    </a:cubicBezTo>
                    <a:cubicBezTo>
                      <a:pt x="146" y="214"/>
                      <a:pt x="140" y="216"/>
                      <a:pt x="134" y="216"/>
                    </a:cubicBezTo>
                    <a:lnTo>
                      <a:pt x="134" y="203"/>
                    </a:lnTo>
                    <a:cubicBezTo>
                      <a:pt x="140" y="202"/>
                      <a:pt x="146" y="201"/>
                      <a:pt x="152" y="199"/>
                    </a:cubicBezTo>
                    <a:cubicBezTo>
                      <a:pt x="153" y="198"/>
                      <a:pt x="154" y="198"/>
                      <a:pt x="155" y="198"/>
                    </a:cubicBezTo>
                    <a:cubicBezTo>
                      <a:pt x="162" y="195"/>
                      <a:pt x="168" y="191"/>
                      <a:pt x="174" y="186"/>
                    </a:cubicBezTo>
                    <a:lnTo>
                      <a:pt x="183" y="196"/>
                    </a:lnTo>
                    <a:cubicBezTo>
                      <a:pt x="176" y="202"/>
                      <a:pt x="169" y="206"/>
                      <a:pt x="160" y="210"/>
                    </a:cubicBezTo>
                    <a:close/>
                    <a:moveTo>
                      <a:pt x="121" y="216"/>
                    </a:moveTo>
                    <a:lnTo>
                      <a:pt x="121" y="216"/>
                    </a:lnTo>
                    <a:cubicBezTo>
                      <a:pt x="112" y="215"/>
                      <a:pt x="103" y="213"/>
                      <a:pt x="95" y="210"/>
                    </a:cubicBezTo>
                    <a:cubicBezTo>
                      <a:pt x="86" y="206"/>
                      <a:pt x="79" y="202"/>
                      <a:pt x="72" y="196"/>
                    </a:cubicBezTo>
                    <a:lnTo>
                      <a:pt x="81" y="186"/>
                    </a:lnTo>
                    <a:cubicBezTo>
                      <a:pt x="87" y="191"/>
                      <a:pt x="93" y="195"/>
                      <a:pt x="100" y="198"/>
                    </a:cubicBezTo>
                    <a:cubicBezTo>
                      <a:pt x="107" y="200"/>
                      <a:pt x="114" y="202"/>
                      <a:pt x="121" y="203"/>
                    </a:cubicBezTo>
                    <a:lnTo>
                      <a:pt x="121" y="216"/>
                    </a:lnTo>
                    <a:close/>
                    <a:moveTo>
                      <a:pt x="48" y="163"/>
                    </a:moveTo>
                    <a:lnTo>
                      <a:pt x="48" y="163"/>
                    </a:lnTo>
                    <a:cubicBezTo>
                      <a:pt x="45" y="155"/>
                      <a:pt x="43" y="146"/>
                      <a:pt x="42" y="137"/>
                    </a:cubicBezTo>
                    <a:lnTo>
                      <a:pt x="42" y="137"/>
                    </a:lnTo>
                    <a:lnTo>
                      <a:pt x="55" y="137"/>
                    </a:lnTo>
                    <a:cubicBezTo>
                      <a:pt x="56" y="144"/>
                      <a:pt x="58" y="151"/>
                      <a:pt x="60" y="158"/>
                    </a:cubicBezTo>
                    <a:cubicBezTo>
                      <a:pt x="63" y="165"/>
                      <a:pt x="67" y="171"/>
                      <a:pt x="72" y="177"/>
                    </a:cubicBezTo>
                    <a:lnTo>
                      <a:pt x="62" y="186"/>
                    </a:lnTo>
                    <a:cubicBezTo>
                      <a:pt x="56" y="179"/>
                      <a:pt x="52" y="172"/>
                      <a:pt x="48" y="163"/>
                    </a:cubicBezTo>
                    <a:close/>
                    <a:moveTo>
                      <a:pt x="42" y="124"/>
                    </a:moveTo>
                    <a:lnTo>
                      <a:pt x="42" y="124"/>
                    </a:lnTo>
                    <a:cubicBezTo>
                      <a:pt x="43" y="115"/>
                      <a:pt x="45" y="106"/>
                      <a:pt x="48" y="98"/>
                    </a:cubicBezTo>
                    <a:cubicBezTo>
                      <a:pt x="52" y="89"/>
                      <a:pt x="56" y="82"/>
                      <a:pt x="62" y="75"/>
                    </a:cubicBezTo>
                    <a:lnTo>
                      <a:pt x="72" y="84"/>
                    </a:lnTo>
                    <a:cubicBezTo>
                      <a:pt x="67" y="90"/>
                      <a:pt x="63" y="96"/>
                      <a:pt x="60" y="103"/>
                    </a:cubicBezTo>
                    <a:cubicBezTo>
                      <a:pt x="58" y="109"/>
                      <a:pt x="56" y="117"/>
                      <a:pt x="55" y="124"/>
                    </a:cubicBezTo>
                    <a:lnTo>
                      <a:pt x="42" y="124"/>
                    </a:lnTo>
                    <a:lnTo>
                      <a:pt x="42" y="124"/>
                    </a:lnTo>
                    <a:close/>
                    <a:moveTo>
                      <a:pt x="95" y="51"/>
                    </a:moveTo>
                    <a:lnTo>
                      <a:pt x="95" y="51"/>
                    </a:lnTo>
                    <a:cubicBezTo>
                      <a:pt x="103" y="48"/>
                      <a:pt x="112" y="46"/>
                      <a:pt x="121" y="45"/>
                    </a:cubicBezTo>
                    <a:lnTo>
                      <a:pt x="121" y="58"/>
                    </a:lnTo>
                    <a:cubicBezTo>
                      <a:pt x="114" y="59"/>
                      <a:pt x="107" y="61"/>
                      <a:pt x="100" y="63"/>
                    </a:cubicBezTo>
                    <a:cubicBezTo>
                      <a:pt x="93" y="66"/>
                      <a:pt x="87" y="70"/>
                      <a:pt x="81" y="75"/>
                    </a:cubicBezTo>
                    <a:lnTo>
                      <a:pt x="72" y="65"/>
                    </a:lnTo>
                    <a:cubicBezTo>
                      <a:pt x="79" y="59"/>
                      <a:pt x="86" y="55"/>
                      <a:pt x="95" y="51"/>
                    </a:cubicBezTo>
                    <a:close/>
                    <a:moveTo>
                      <a:pt x="131" y="0"/>
                    </a:moveTo>
                    <a:lnTo>
                      <a:pt x="131" y="0"/>
                    </a:lnTo>
                    <a:cubicBezTo>
                      <a:pt x="59" y="0"/>
                      <a:pt x="0" y="58"/>
                      <a:pt x="0" y="130"/>
                    </a:cubicBezTo>
                    <a:cubicBezTo>
                      <a:pt x="0" y="202"/>
                      <a:pt x="59" y="261"/>
                      <a:pt x="131" y="261"/>
                    </a:cubicBezTo>
                    <a:cubicBezTo>
                      <a:pt x="138" y="261"/>
                      <a:pt x="145" y="260"/>
                      <a:pt x="152" y="259"/>
                    </a:cubicBezTo>
                    <a:cubicBezTo>
                      <a:pt x="214" y="249"/>
                      <a:pt x="261" y="195"/>
                      <a:pt x="261" y="130"/>
                    </a:cubicBezTo>
                    <a:cubicBezTo>
                      <a:pt x="261" y="66"/>
                      <a:pt x="214" y="12"/>
                      <a:pt x="152" y="2"/>
                    </a:cubicBezTo>
                    <a:cubicBezTo>
                      <a:pt x="145" y="1"/>
                      <a:pt x="138" y="0"/>
                      <a:pt x="131" y="0"/>
                    </a:cubicBez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1028" name="Picture 4" descr="Here's How To Deal With Annoying Co-Workers | The Guardian Nigeria News -  Nigeria and World News — Guardian Life — The Guardian Nigeria News –  Nigeria and World News">
            <a:extLst>
              <a:ext uri="{FF2B5EF4-FFF2-40B4-BE49-F238E27FC236}">
                <a16:creationId xmlns:a16="http://schemas.microsoft.com/office/drawing/2014/main" id="{AC2B8BFB-C67E-11FE-64FA-C7FFA5E82E0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9179"/>
          <a:stretch/>
        </p:blipFill>
        <p:spPr bwMode="auto">
          <a:xfrm>
            <a:off x="6918080" y="1826477"/>
            <a:ext cx="5273920" cy="366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80059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721" y="0"/>
            <a:ext cx="2943225" cy="6858000"/>
          </a:xfrm>
          <a:prstGeom prst="rect">
            <a:avLst/>
          </a:prstGeom>
        </p:spPr>
      </p:pic>
      <p:sp>
        <p:nvSpPr>
          <p:cNvPr id="27" name="Rounded Rectangle 29">
            <a:extLst>
              <a:ext uri="{FF2B5EF4-FFF2-40B4-BE49-F238E27FC236}">
                <a16:creationId xmlns:a16="http://schemas.microsoft.com/office/drawing/2014/main" id="{CCD493BD-3482-4512-FD7E-5E9DFF06F664}"/>
              </a:ext>
            </a:extLst>
          </p:cNvPr>
          <p:cNvSpPr/>
          <p:nvPr/>
        </p:nvSpPr>
        <p:spPr bwMode="auto">
          <a:xfrm>
            <a:off x="235624" y="5392521"/>
            <a:ext cx="8752335" cy="568035"/>
          </a:xfrm>
          <a:prstGeom prst="roundRect">
            <a:avLst>
              <a:gd name="adj" fmla="val 2545"/>
            </a:avLst>
          </a:prstGeom>
          <a:solidFill>
            <a:srgbClr val="6D73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ounded Rectangle 29">
            <a:extLst>
              <a:ext uri="{FF2B5EF4-FFF2-40B4-BE49-F238E27FC236}">
                <a16:creationId xmlns:a16="http://schemas.microsoft.com/office/drawing/2014/main" id="{F9D39DB8-F199-63B1-191F-2758EA94587C}"/>
              </a:ext>
            </a:extLst>
          </p:cNvPr>
          <p:cNvSpPr/>
          <p:nvPr/>
        </p:nvSpPr>
        <p:spPr bwMode="auto">
          <a:xfrm>
            <a:off x="249051" y="4339500"/>
            <a:ext cx="8752335" cy="504304"/>
          </a:xfrm>
          <a:prstGeom prst="roundRect">
            <a:avLst>
              <a:gd name="adj" fmla="val 2545"/>
            </a:avLst>
          </a:prstGeom>
          <a:solidFill>
            <a:srgbClr val="6D73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ounded Rectangle 29">
            <a:extLst>
              <a:ext uri="{FF2B5EF4-FFF2-40B4-BE49-F238E27FC236}">
                <a16:creationId xmlns:a16="http://schemas.microsoft.com/office/drawing/2014/main" id="{5304E0FB-C8FC-C834-D24C-89E43272B1EB}"/>
              </a:ext>
            </a:extLst>
          </p:cNvPr>
          <p:cNvSpPr/>
          <p:nvPr/>
        </p:nvSpPr>
        <p:spPr bwMode="auto">
          <a:xfrm>
            <a:off x="249052" y="3358012"/>
            <a:ext cx="8752335" cy="584813"/>
          </a:xfrm>
          <a:prstGeom prst="roundRect">
            <a:avLst>
              <a:gd name="adj" fmla="val 2545"/>
            </a:avLst>
          </a:prstGeom>
          <a:solidFill>
            <a:srgbClr val="6D73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ounded Rectangle 29">
            <a:extLst>
              <a:ext uri="{FF2B5EF4-FFF2-40B4-BE49-F238E27FC236}">
                <a16:creationId xmlns:a16="http://schemas.microsoft.com/office/drawing/2014/main" id="{4504C6F5-BA1A-004B-2FAA-8C55739AF0A4}"/>
              </a:ext>
            </a:extLst>
          </p:cNvPr>
          <p:cNvSpPr/>
          <p:nvPr/>
        </p:nvSpPr>
        <p:spPr bwMode="auto">
          <a:xfrm>
            <a:off x="249052" y="2319226"/>
            <a:ext cx="8752335" cy="569721"/>
          </a:xfrm>
          <a:prstGeom prst="roundRect">
            <a:avLst>
              <a:gd name="adj" fmla="val 2545"/>
            </a:avLst>
          </a:prstGeom>
          <a:solidFill>
            <a:srgbClr val="6D73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73F32901-8347-D647-AF67-AAF6FFBA47DE}"/>
              </a:ext>
            </a:extLst>
          </p:cNvPr>
          <p:cNvSpPr txBox="1">
            <a:spLocks/>
          </p:cNvSpPr>
          <p:nvPr/>
        </p:nvSpPr>
        <p:spPr>
          <a:xfrm>
            <a:off x="472589" y="291268"/>
            <a:ext cx="8622038" cy="430887"/>
          </a:xfrm>
          <a:prstGeom prst="rect">
            <a:avLst/>
          </a:prstGeom>
        </p:spPr>
        <p:txBody>
          <a:bodyPr vert="horz" wrap="square" lIns="0" tIns="0" rIns="0" bIns="0" rtlCol="0" anchor="t">
            <a:spAutoFit/>
          </a:bodyPr>
          <a:lstStyle>
            <a:lvl1pPr algn="l" defTabSz="932753"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l" defTabSz="932753"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dirty="0">
                <a:ln w="3175">
                  <a:noFill/>
                </a:ln>
                <a:solidFill>
                  <a:prstClr val="black"/>
                </a:solidFill>
                <a:effectLst/>
                <a:uLnTx/>
                <a:uFillTx/>
                <a:latin typeface="Segoe UI Semibold"/>
                <a:ea typeface="+mn-ea"/>
                <a:cs typeface="Segoe UI" pitchFamily="34" charset="0"/>
              </a:rPr>
              <a:t>Customer Pain Points solved with CyReport for Teams</a:t>
            </a:r>
            <a:endParaRPr kumimoji="0" lang="en-US" sz="2800" b="0" i="0" u="none" strike="noStrike" kern="1200" cap="none" spc="-50" normalizeH="0" baseline="0" noProof="0" dirty="0">
              <a:ln w="3175">
                <a:noFill/>
              </a:ln>
              <a:solidFill>
                <a:srgbClr val="000000"/>
              </a:solidFill>
              <a:effectLst/>
              <a:uLnTx/>
              <a:uFillTx/>
              <a:latin typeface="Segoe UI Semibold"/>
              <a:ea typeface="+mn-ea"/>
              <a:cs typeface="Segoe UI" pitchFamily="34" charset="0"/>
            </a:endParaRPr>
          </a:p>
        </p:txBody>
      </p:sp>
      <p:sp>
        <p:nvSpPr>
          <p:cNvPr id="30" name="Rounded Rectangle 29">
            <a:extLst>
              <a:ext uri="{FF2B5EF4-FFF2-40B4-BE49-F238E27FC236}">
                <a16:creationId xmlns:a16="http://schemas.microsoft.com/office/drawing/2014/main" id="{ED6AFD1A-593A-3140-9469-43E45A1DBFED}"/>
              </a:ext>
            </a:extLst>
          </p:cNvPr>
          <p:cNvSpPr/>
          <p:nvPr/>
        </p:nvSpPr>
        <p:spPr bwMode="auto">
          <a:xfrm>
            <a:off x="249052" y="1186779"/>
            <a:ext cx="8752335" cy="608822"/>
          </a:xfrm>
          <a:prstGeom prst="roundRect">
            <a:avLst>
              <a:gd name="adj" fmla="val 2545"/>
            </a:avLst>
          </a:prstGeom>
          <a:solidFill>
            <a:srgbClr val="6D73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extBox 7"/>
          <p:cNvSpPr txBox="1"/>
          <p:nvPr/>
        </p:nvSpPr>
        <p:spPr>
          <a:xfrm>
            <a:off x="491942" y="1298631"/>
            <a:ext cx="8383610" cy="5355312"/>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Segoe UI Semibold"/>
                <a:ea typeface="+mn-ea"/>
                <a:cs typeface="+mn-cs"/>
              </a:rPr>
              <a:t>Business Owner: We moved </a:t>
            </a:r>
            <a:r>
              <a:rPr kumimoji="0" lang="en-US" sz="1200" i="0" u="none" strike="noStrike" kern="1200" cap="none" spc="0" normalizeH="0" baseline="0" noProof="0" dirty="0">
                <a:ln>
                  <a:noFill/>
                </a:ln>
                <a:solidFill>
                  <a:prstClr val="white"/>
                </a:solidFill>
                <a:effectLst/>
                <a:uLnTx/>
                <a:uFillTx/>
                <a:latin typeface="Segoe UI Semibold"/>
                <a:ea typeface="+mn-ea"/>
                <a:cs typeface="+mn-cs"/>
              </a:rPr>
              <a:t>staff to WFM during the pandemic, but now have customers complaining we aren’t getting back to them or are taking too long .. We don’t </a:t>
            </a:r>
            <a:r>
              <a:rPr kumimoji="0" lang="en-US" sz="1200" b="0" i="0" u="none" strike="noStrike" kern="1200" cap="none" spc="0" normalizeH="0" baseline="0" noProof="0" dirty="0">
                <a:ln>
                  <a:noFill/>
                </a:ln>
                <a:solidFill>
                  <a:prstClr val="white"/>
                </a:solidFill>
                <a:effectLst/>
                <a:uLnTx/>
                <a:uFillTx/>
                <a:latin typeface="Segoe UI Semibold"/>
                <a:ea typeface="+mn-ea"/>
                <a:cs typeface="+mn-cs"/>
              </a:rPr>
              <a:t>know how to measure this.</a:t>
            </a:r>
            <a:b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t>Operations Manager: Customers are complaining they get our voice mail and people aren’t answering - How many of our staff calls are going to voice mail ? </a:t>
            </a:r>
            <a:b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Segoe UI Semibold"/>
                <a:ea typeface="+mn-ea"/>
                <a:cs typeface="+mn-cs"/>
              </a:rPr>
              <a:t>Operations Manager: How many chats are people having on Teams ?  Are they 1on1 or group chats?  What is this doing to our productivity?</a:t>
            </a:r>
            <a:b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t>Customer S</a:t>
            </a:r>
            <a:r>
              <a:rPr kumimoji="0" lang="en-US" sz="1200" b="0" i="0" u="none" strike="noStrike" kern="1200" cap="none" spc="0" normalizeH="0" baseline="0" noProof="0" dirty="0" err="1">
                <a:ln>
                  <a:noFill/>
                </a:ln>
                <a:solidFill>
                  <a:prstClr val="black">
                    <a:lumMod val="85000"/>
                    <a:lumOff val="15000"/>
                  </a:prstClr>
                </a:solidFill>
                <a:effectLst/>
                <a:uLnTx/>
                <a:uFillTx/>
                <a:latin typeface="Segoe UI Semibold"/>
                <a:ea typeface="+mn-ea"/>
                <a:cs typeface="+mn-cs"/>
              </a:rPr>
              <a:t>ervice</a:t>
            </a:r>
            <a: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t> Manager: We have call queues setup in Teams and have no idea of how many calls we get, how long customers wait, what are our abandoned rates are ?</a:t>
            </a:r>
            <a:b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Segoe UI Semibold"/>
                <a:ea typeface="+mn-ea"/>
                <a:cs typeface="+mn-cs"/>
              </a:rPr>
              <a:t>Customer Service Manager: Why aren’t we answering all our calls? How often are my team taking breaks, how long are they available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t>Sales Manager: I need numbers to show how many sales calls my team is making, who are the leaders ?</a:t>
            </a:r>
            <a:b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Segoe UI Semibold"/>
                <a:ea typeface="+mn-ea"/>
                <a:cs typeface="+mn-cs"/>
              </a:rPr>
              <a:t>Sales Manager: We are aiming to win a valuable contract and have identified the key customer contacts, I want to know how often we are connecting with them, how many meetings have we had ?</a:t>
            </a:r>
            <a:b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t>IT Manager: We have so many Teams channels, they create </a:t>
            </a:r>
            <a:r>
              <a:rPr kumimoji="0" lang="en-US" sz="1200" b="0" i="0" u="none" strike="noStrike" kern="1200" cap="none" spc="0" normalizeH="0" baseline="0" noProof="0" dirty="0" err="1">
                <a:ln>
                  <a:noFill/>
                </a:ln>
                <a:solidFill>
                  <a:prstClr val="black">
                    <a:lumMod val="85000"/>
                    <a:lumOff val="15000"/>
                  </a:prstClr>
                </a:solidFill>
                <a:effectLst/>
                <a:uLnTx/>
                <a:uFillTx/>
                <a:latin typeface="Segoe UI Semibold"/>
                <a:ea typeface="+mn-ea"/>
                <a:cs typeface="+mn-cs"/>
              </a:rPr>
              <a:t>sharepoint</a:t>
            </a:r>
            <a: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t> sites and its out of control, which Channels are not being used so I can close them down ?</a:t>
            </a:r>
            <a:b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Segoe UI Semibold"/>
                <a:ea typeface="+mn-ea"/>
                <a:cs typeface="+mn-cs"/>
              </a:rPr>
              <a:t>IT Manager: People keep asking me for all these reports on their business area and </a:t>
            </a:r>
            <a:r>
              <a:rPr kumimoji="0" lang="en-US" sz="1200" b="0" i="0" u="none" strike="noStrike" kern="1200" cap="none" spc="0" normalizeH="0" baseline="0" noProof="0" dirty="0" err="1">
                <a:ln>
                  <a:noFill/>
                </a:ln>
                <a:solidFill>
                  <a:prstClr val="white"/>
                </a:solidFill>
                <a:effectLst/>
                <a:uLnTx/>
                <a:uFillTx/>
                <a:latin typeface="Segoe UI Semibold"/>
                <a:ea typeface="+mn-ea"/>
                <a:cs typeface="+mn-cs"/>
              </a:rPr>
              <a:t>PowerBI</a:t>
            </a:r>
            <a:r>
              <a:rPr kumimoji="0" lang="en-US" sz="1200" b="0" i="0" u="none" strike="noStrike" kern="1200" cap="none" spc="0" normalizeH="0" baseline="0" noProof="0" dirty="0">
                <a:ln>
                  <a:noFill/>
                </a:ln>
                <a:solidFill>
                  <a:prstClr val="white"/>
                </a:solidFill>
                <a:effectLst/>
                <a:uLnTx/>
                <a:uFillTx/>
                <a:latin typeface="Segoe UI Semibold"/>
                <a:ea typeface="+mn-ea"/>
                <a:cs typeface="+mn-cs"/>
              </a:rPr>
              <a:t> doesn’t give me what they want, and its expensive and difficult to use.</a:t>
            </a:r>
            <a:b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br>
            <a:endPar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Segoe UI Semibold"/>
                <a:ea typeface="+mn-ea"/>
                <a:cs typeface="+mn-cs"/>
              </a:rPr>
              <a:t>Everyone:  I only want to see what I need not everything that our business does, and I want to see it in my Teams Channels not use a complicated analytics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Segoe UI"/>
              <a:ea typeface="+mn-ea"/>
              <a:cs typeface="+mn-cs"/>
            </a:endParaRPr>
          </a:p>
        </p:txBody>
      </p:sp>
      <p:sp>
        <p:nvSpPr>
          <p:cNvPr id="4" name="Rectangle 3"/>
          <p:cNvSpPr/>
          <p:nvPr/>
        </p:nvSpPr>
        <p:spPr bwMode="auto">
          <a:xfrm>
            <a:off x="9257704" y="0"/>
            <a:ext cx="2918424" cy="6858000"/>
          </a:xfrm>
          <a:prstGeom prst="rect">
            <a:avLst/>
          </a:prstGeom>
          <a:gradFill flip="none" rotWithShape="1">
            <a:gsLst>
              <a:gs pos="0">
                <a:schemeClr val="tx1">
                  <a:lumMod val="85000"/>
                  <a:lumOff val="15000"/>
                  <a:alpha val="65000"/>
                </a:schemeClr>
              </a:gs>
              <a:gs pos="64000">
                <a:schemeClr val="accent1">
                  <a:shade val="67500"/>
                  <a:satMod val="115000"/>
                  <a:alpha val="44000"/>
                  <a:lumMod val="55000"/>
                  <a:lumOff val="45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 name="Group 18"/>
          <p:cNvGrpSpPr/>
          <p:nvPr/>
        </p:nvGrpSpPr>
        <p:grpSpPr>
          <a:xfrm>
            <a:off x="9557500" y="199575"/>
            <a:ext cx="522580" cy="522580"/>
            <a:chOff x="4768148" y="255189"/>
            <a:chExt cx="522580" cy="522580"/>
          </a:xfrm>
        </p:grpSpPr>
        <p:sp>
          <p:nvSpPr>
            <p:cNvPr id="11" name="Oval 10">
              <a:extLst>
                <a:ext uri="{FF2B5EF4-FFF2-40B4-BE49-F238E27FC236}">
                  <a16:creationId xmlns:a16="http://schemas.microsoft.com/office/drawing/2014/main" id="{C6232189-0347-A7A8-C2F4-835D85013DD8}"/>
                </a:ext>
                <a:ext uri="{C183D7F6-B498-43B3-948B-1728B52AA6E4}">
                  <adec:decorative xmlns:adec="http://schemas.microsoft.com/office/drawing/2017/decorative" val="1"/>
                </a:ext>
              </a:extLst>
            </p:cNvPr>
            <p:cNvSpPr/>
            <p:nvPr/>
          </p:nvSpPr>
          <p:spPr bwMode="auto">
            <a:xfrm>
              <a:off x="4768148" y="255189"/>
              <a:ext cx="522580" cy="52258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673" y="348034"/>
              <a:ext cx="227531" cy="326271"/>
            </a:xfrm>
            <a:prstGeom prst="rect">
              <a:avLst/>
            </a:prstGeom>
          </p:spPr>
        </p:pic>
      </p:grpSp>
    </p:spTree>
    <p:extLst>
      <p:ext uri="{BB962C8B-B14F-4D97-AF65-F5344CB8AC3E}">
        <p14:creationId xmlns:p14="http://schemas.microsoft.com/office/powerpoint/2010/main" val="8293875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F32901-8347-D647-AF67-AAF6FFBA47DE}"/>
              </a:ext>
            </a:extLst>
          </p:cNvPr>
          <p:cNvSpPr txBox="1">
            <a:spLocks/>
          </p:cNvSpPr>
          <p:nvPr/>
        </p:nvSpPr>
        <p:spPr>
          <a:xfrm>
            <a:off x="555213" y="338173"/>
            <a:ext cx="6636805" cy="430887"/>
          </a:xfrm>
          <a:prstGeom prst="rect">
            <a:avLst/>
          </a:prstGeom>
        </p:spPr>
        <p:txBody>
          <a:bodyPr vert="horz" wrap="square" lIns="0" tIns="0" rIns="0" bIns="0" rtlCol="0" anchor="t">
            <a:spAutoFit/>
          </a:bodyPr>
          <a:lstStyle>
            <a:lvl1pPr algn="l" defTabSz="932753"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r>
              <a:rPr lang="en-US" dirty="0">
                <a:solidFill>
                  <a:schemeClr val="tx1"/>
                </a:solidFill>
              </a:rPr>
              <a:t>Customers love CyReport</a:t>
            </a:r>
            <a:endParaRPr lang="en-US" dirty="0"/>
          </a:p>
        </p:txBody>
      </p:sp>
      <p:sp>
        <p:nvSpPr>
          <p:cNvPr id="30" name="Rounded Rectangle 29">
            <a:extLst>
              <a:ext uri="{FF2B5EF4-FFF2-40B4-BE49-F238E27FC236}">
                <a16:creationId xmlns:a16="http://schemas.microsoft.com/office/drawing/2014/main" id="{ED6AFD1A-593A-3140-9469-43E45A1DBFED}"/>
              </a:ext>
            </a:extLst>
          </p:cNvPr>
          <p:cNvSpPr/>
          <p:nvPr/>
        </p:nvSpPr>
        <p:spPr bwMode="auto">
          <a:xfrm>
            <a:off x="555213" y="979206"/>
            <a:ext cx="11198637" cy="2749965"/>
          </a:xfrm>
          <a:prstGeom prst="roundRect">
            <a:avLst>
              <a:gd name="adj" fmla="val 2545"/>
            </a:avLst>
          </a:prstGeom>
          <a:solidFill>
            <a:srgbClr val="BEC1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865776" y="1269568"/>
            <a:ext cx="10888074" cy="221599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dirty="0">
                <a:solidFill>
                  <a:schemeClr val="tx1">
                    <a:lumMod val="85000"/>
                    <a:lumOff val="15000"/>
                  </a:schemeClr>
                </a:solidFill>
              </a:rPr>
              <a:t>Customers love CyReport</a:t>
            </a:r>
          </a:p>
          <a:p>
            <a:pPr marL="285750" indent="-285750">
              <a:buFont typeface="Arial" panose="020B0604020202020204" pitchFamily="34" charset="0"/>
              <a:buChar char="•"/>
            </a:pPr>
            <a:r>
              <a:rPr lang="en-US" sz="1600" dirty="0">
                <a:solidFill>
                  <a:schemeClr val="tx1">
                    <a:lumMod val="85000"/>
                    <a:lumOff val="15000"/>
                  </a:schemeClr>
                </a:solidFill>
              </a:rPr>
              <a:t>“I gave up on Power BI, CyReport had it all out of the box and I can </a:t>
            </a:r>
            <a:r>
              <a:rPr lang="en-US" sz="1600" dirty="0" err="1">
                <a:solidFill>
                  <a:schemeClr val="tx1">
                    <a:lumMod val="85000"/>
                    <a:lumOff val="15000"/>
                  </a:schemeClr>
                </a:solidFill>
              </a:rPr>
              <a:t>customise</a:t>
            </a:r>
            <a:r>
              <a:rPr lang="en-US" sz="1600" dirty="0">
                <a:solidFill>
                  <a:schemeClr val="tx1">
                    <a:lumMod val="85000"/>
                    <a:lumOff val="15000"/>
                  </a:schemeClr>
                </a:solidFill>
              </a:rPr>
              <a:t> my dashboards and reports so much easier”</a:t>
            </a:r>
          </a:p>
          <a:p>
            <a:pPr marL="285750" indent="-285750">
              <a:buFont typeface="Arial" panose="020B0604020202020204" pitchFamily="34" charset="0"/>
              <a:buChar char="•"/>
            </a:pPr>
            <a:r>
              <a:rPr lang="en-US" sz="1600" dirty="0">
                <a:solidFill>
                  <a:schemeClr val="tx1">
                    <a:lumMod val="85000"/>
                    <a:lumOff val="15000"/>
                  </a:schemeClr>
                </a:solidFill>
              </a:rPr>
              <a:t>You can be up and logging your Teams performance metrics in minutes</a:t>
            </a:r>
          </a:p>
          <a:p>
            <a:pPr marL="285750" indent="-285750">
              <a:buFont typeface="Arial" panose="020B0604020202020204" pitchFamily="34" charset="0"/>
              <a:buChar char="•"/>
            </a:pPr>
            <a:r>
              <a:rPr lang="en-US" sz="1600" dirty="0">
                <a:solidFill>
                  <a:schemeClr val="tx1">
                    <a:lumMod val="85000"/>
                    <a:lumOff val="15000"/>
                  </a:schemeClr>
                </a:solidFill>
              </a:rPr>
              <a:t>What gets measured gets managed, its so important for our business improvements</a:t>
            </a:r>
          </a:p>
          <a:p>
            <a:pPr marL="285750" indent="-285750">
              <a:buFont typeface="Arial" panose="020B0604020202020204" pitchFamily="34" charset="0"/>
              <a:buChar char="•"/>
            </a:pPr>
            <a:r>
              <a:rPr lang="en-US" sz="1600" dirty="0">
                <a:solidFill>
                  <a:schemeClr val="tx1">
                    <a:lumMod val="85000"/>
                    <a:lumOff val="15000"/>
                  </a:schemeClr>
                </a:solidFill>
              </a:rPr>
              <a:t>CyReport tells us how many of our staff’s calls are going to voicemail</a:t>
            </a:r>
          </a:p>
          <a:p>
            <a:pPr marL="285750" indent="-285750">
              <a:buFont typeface="Arial" panose="020B0604020202020204" pitchFamily="34" charset="0"/>
              <a:buChar char="•"/>
            </a:pPr>
            <a:r>
              <a:rPr lang="en-US" sz="1600" dirty="0">
                <a:solidFill>
                  <a:schemeClr val="tx1">
                    <a:lumMod val="85000"/>
                    <a:lumOff val="15000"/>
                  </a:schemeClr>
                </a:solidFill>
              </a:rPr>
              <a:t>CyReport shows us how many of our customers hung up before we answered them</a:t>
            </a:r>
          </a:p>
          <a:p>
            <a:pPr marL="285750" indent="-285750">
              <a:buFont typeface="Arial" panose="020B0604020202020204" pitchFamily="34" charset="0"/>
              <a:buChar char="•"/>
            </a:pPr>
            <a:r>
              <a:rPr lang="en-US" sz="1600" dirty="0">
                <a:solidFill>
                  <a:schemeClr val="tx1">
                    <a:lumMod val="85000"/>
                    <a:lumOff val="15000"/>
                  </a:schemeClr>
                </a:solidFill>
              </a:rPr>
              <a:t>CyReport gives us a dynamic list of all the abandoned callers for us to call back</a:t>
            </a:r>
          </a:p>
          <a:p>
            <a:pPr marL="285750" indent="-285750">
              <a:buFont typeface="Arial" panose="020B0604020202020204" pitchFamily="34" charset="0"/>
              <a:buChar char="•"/>
            </a:pPr>
            <a:r>
              <a:rPr lang="en-US" sz="1600" dirty="0">
                <a:solidFill>
                  <a:schemeClr val="tx1">
                    <a:lumMod val="85000"/>
                    <a:lumOff val="15000"/>
                  </a:schemeClr>
                </a:solidFill>
              </a:rPr>
              <a:t>CyReport grows with us, as we learn we want to know more</a:t>
            </a:r>
          </a:p>
        </p:txBody>
      </p:sp>
      <p:sp>
        <p:nvSpPr>
          <p:cNvPr id="20" name="Text Placeholder 2">
            <a:extLst>
              <a:ext uri="{FF2B5EF4-FFF2-40B4-BE49-F238E27FC236}">
                <a16:creationId xmlns:a16="http://schemas.microsoft.com/office/drawing/2014/main" id="{CCF63931-C132-BD2C-EDE7-7C512FFE2AD6}"/>
              </a:ext>
            </a:extLst>
          </p:cNvPr>
          <p:cNvSpPr>
            <a:spLocks noGrp="1"/>
          </p:cNvSpPr>
          <p:nvPr>
            <p:ph type="body" sz="quarter" idx="10"/>
          </p:nvPr>
        </p:nvSpPr>
        <p:spPr>
          <a:xfrm>
            <a:off x="1227107" y="4091661"/>
            <a:ext cx="1787073" cy="307777"/>
          </a:xfrm>
        </p:spPr>
        <p:txBody>
          <a:bodyPr/>
          <a:lstStyle/>
          <a:p>
            <a:pPr marL="0" indent="0">
              <a:spcBef>
                <a:spcPts val="0"/>
              </a:spcBef>
              <a:spcAft>
                <a:spcPts val="2000"/>
              </a:spcAft>
              <a:buNone/>
            </a:pPr>
            <a:r>
              <a:rPr lang="en-US" dirty="0">
                <a:solidFill>
                  <a:srgbClr val="524EAB"/>
                </a:solidFill>
                <a:latin typeface="+mj-lt"/>
              </a:rPr>
              <a:t>Use Cases</a:t>
            </a:r>
          </a:p>
        </p:txBody>
      </p:sp>
      <p:sp>
        <p:nvSpPr>
          <p:cNvPr id="22" name="TextBox 21"/>
          <p:cNvSpPr txBox="1"/>
          <p:nvPr/>
        </p:nvSpPr>
        <p:spPr>
          <a:xfrm>
            <a:off x="943357" y="4677886"/>
            <a:ext cx="5211174" cy="172354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dirty="0">
                <a:solidFill>
                  <a:schemeClr val="tx1">
                    <a:lumMod val="85000"/>
                    <a:lumOff val="15000"/>
                  </a:schemeClr>
                </a:solidFill>
              </a:rPr>
              <a:t>How are your call queues performing?</a:t>
            </a:r>
          </a:p>
          <a:p>
            <a:pPr marL="285750" indent="-285750">
              <a:buFont typeface="Arial" panose="020B0604020202020204" pitchFamily="34" charset="0"/>
              <a:buChar char="•"/>
            </a:pPr>
            <a:r>
              <a:rPr lang="en-US" sz="1600" dirty="0">
                <a:solidFill>
                  <a:schemeClr val="tx1">
                    <a:lumMod val="85000"/>
                    <a:lumOff val="15000"/>
                  </a:schemeClr>
                </a:solidFill>
              </a:rPr>
              <a:t>Are customers hanging up before being answered?</a:t>
            </a:r>
          </a:p>
          <a:p>
            <a:pPr marL="285750" indent="-285750">
              <a:buFont typeface="Arial" panose="020B0604020202020204" pitchFamily="34" charset="0"/>
              <a:buChar char="•"/>
            </a:pPr>
            <a:r>
              <a:rPr lang="en-US" sz="1600" dirty="0">
                <a:solidFill>
                  <a:schemeClr val="tx1">
                    <a:lumMod val="85000"/>
                    <a:lumOff val="15000"/>
                  </a:schemeClr>
                </a:solidFill>
              </a:rPr>
              <a:t>How many video meetings are you having?</a:t>
            </a:r>
          </a:p>
          <a:p>
            <a:pPr marL="285750" indent="-285750">
              <a:buFont typeface="Arial" panose="020B0604020202020204" pitchFamily="34" charset="0"/>
              <a:buChar char="•"/>
            </a:pPr>
            <a:r>
              <a:rPr lang="en-US" sz="1600" dirty="0">
                <a:solidFill>
                  <a:schemeClr val="tx1">
                    <a:lumMod val="85000"/>
                    <a:lumOff val="15000"/>
                  </a:schemeClr>
                </a:solidFill>
              </a:rPr>
              <a:t>Which team members are the busiest and with whom?</a:t>
            </a:r>
          </a:p>
          <a:p>
            <a:pPr marL="285750" indent="-285750">
              <a:buFont typeface="Arial" panose="020B0604020202020204" pitchFamily="34" charset="0"/>
              <a:buChar char="•"/>
            </a:pPr>
            <a:r>
              <a:rPr lang="en-US" sz="1600" dirty="0">
                <a:solidFill>
                  <a:schemeClr val="tx1">
                    <a:lumMod val="85000"/>
                    <a:lumOff val="15000"/>
                  </a:schemeClr>
                </a:solidFill>
              </a:rPr>
              <a:t>How many chats are  happening daily, what</a:t>
            </a:r>
          </a:p>
          <a:p>
            <a:pPr marL="285750" indent="-285750">
              <a:buFont typeface="Arial" panose="020B0604020202020204" pitchFamily="34" charset="0"/>
              <a:buChar char="•"/>
            </a:pPr>
            <a:r>
              <a:rPr lang="en-US" sz="1600" dirty="0">
                <a:solidFill>
                  <a:schemeClr val="tx1">
                    <a:lumMod val="85000"/>
                    <a:lumOff val="15000"/>
                  </a:schemeClr>
                </a:solidFill>
              </a:rPr>
              <a:t>are the teams responses?</a:t>
            </a:r>
          </a:p>
          <a:p>
            <a:pPr marL="285750" indent="-285750">
              <a:buFont typeface="Arial" panose="020B0604020202020204" pitchFamily="34" charset="0"/>
              <a:buChar char="•"/>
            </a:pPr>
            <a:r>
              <a:rPr lang="en-US" sz="1600" dirty="0" err="1">
                <a:solidFill>
                  <a:schemeClr val="tx1">
                    <a:lumMod val="85000"/>
                    <a:lumOff val="15000"/>
                  </a:schemeClr>
                </a:solidFill>
              </a:rPr>
              <a:t>Analyse</a:t>
            </a:r>
            <a:r>
              <a:rPr lang="en-US" sz="1600" dirty="0">
                <a:solidFill>
                  <a:schemeClr val="tx1">
                    <a:lumMod val="85000"/>
                    <a:lumOff val="15000"/>
                  </a:schemeClr>
                </a:solidFill>
              </a:rPr>
              <a:t> sentiment, team emotion and participation.</a:t>
            </a:r>
          </a:p>
        </p:txBody>
      </p:sp>
      <p:sp>
        <p:nvSpPr>
          <p:cNvPr id="23" name="Text Placeholder 2">
            <a:extLst>
              <a:ext uri="{FF2B5EF4-FFF2-40B4-BE49-F238E27FC236}">
                <a16:creationId xmlns:a16="http://schemas.microsoft.com/office/drawing/2014/main" id="{CCF63931-C132-BD2C-EDE7-7C512FFE2AD6}"/>
              </a:ext>
            </a:extLst>
          </p:cNvPr>
          <p:cNvSpPr txBox="1">
            <a:spLocks/>
          </p:cNvSpPr>
          <p:nvPr/>
        </p:nvSpPr>
        <p:spPr>
          <a:xfrm>
            <a:off x="6842307" y="4071722"/>
            <a:ext cx="1787073" cy="307777"/>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0"/>
              </a:spcAft>
              <a:buNone/>
            </a:pPr>
            <a:r>
              <a:rPr lang="en-US" dirty="0">
                <a:solidFill>
                  <a:srgbClr val="524EAB"/>
                </a:solidFill>
                <a:latin typeface="+mj-lt"/>
              </a:rPr>
              <a:t>Key Features</a:t>
            </a:r>
          </a:p>
        </p:txBody>
      </p:sp>
      <p:sp>
        <p:nvSpPr>
          <p:cNvPr id="24" name="TextBox 23"/>
          <p:cNvSpPr txBox="1"/>
          <p:nvPr/>
        </p:nvSpPr>
        <p:spPr>
          <a:xfrm>
            <a:off x="6542676" y="4677886"/>
            <a:ext cx="5211174" cy="172354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dirty="0">
                <a:solidFill>
                  <a:schemeClr val="tx1">
                    <a:lumMod val="85000"/>
                    <a:lumOff val="15000"/>
                  </a:schemeClr>
                </a:solidFill>
              </a:rPr>
              <a:t>Powerful configurable Dashboards</a:t>
            </a:r>
          </a:p>
          <a:p>
            <a:pPr marL="285750" indent="-285750">
              <a:buFont typeface="Arial" panose="020B0604020202020204" pitchFamily="34" charset="0"/>
              <a:buChar char="•"/>
            </a:pPr>
            <a:r>
              <a:rPr lang="en-US" sz="1600" dirty="0">
                <a:solidFill>
                  <a:schemeClr val="tx1">
                    <a:lumMod val="85000"/>
                    <a:lumOff val="15000"/>
                  </a:schemeClr>
                </a:solidFill>
              </a:rPr>
              <a:t>Wide range of prepared Reports </a:t>
            </a:r>
          </a:p>
          <a:p>
            <a:pPr marL="285750" indent="-285750">
              <a:buFont typeface="Arial" panose="020B0604020202020204" pitchFamily="34" charset="0"/>
              <a:buChar char="•"/>
            </a:pPr>
            <a:r>
              <a:rPr lang="en-US" sz="1600" dirty="0">
                <a:solidFill>
                  <a:schemeClr val="tx1">
                    <a:lumMod val="85000"/>
                    <a:lumOff val="15000"/>
                  </a:schemeClr>
                </a:solidFill>
              </a:rPr>
              <a:t>Customize your own with our Report Generator</a:t>
            </a:r>
          </a:p>
          <a:p>
            <a:pPr marL="285750" indent="-285750">
              <a:buFont typeface="Arial" panose="020B0604020202020204" pitchFamily="34" charset="0"/>
              <a:buChar char="•"/>
            </a:pPr>
            <a:r>
              <a:rPr lang="en-US" sz="1600" dirty="0">
                <a:solidFill>
                  <a:schemeClr val="tx1">
                    <a:lumMod val="85000"/>
                    <a:lumOff val="15000"/>
                  </a:schemeClr>
                </a:solidFill>
              </a:rPr>
              <a:t>Schedule reports and alerts to email, Teams members and Channels using Teams Adaptive Cards</a:t>
            </a:r>
          </a:p>
          <a:p>
            <a:pPr marL="285750" indent="-285750">
              <a:buFont typeface="Arial" panose="020B0604020202020204" pitchFamily="34" charset="0"/>
              <a:buChar char="•"/>
            </a:pPr>
            <a:r>
              <a:rPr lang="en-US" sz="1600" dirty="0">
                <a:solidFill>
                  <a:schemeClr val="tx1">
                    <a:lumMod val="85000"/>
                    <a:lumOff val="15000"/>
                  </a:schemeClr>
                </a:solidFill>
              </a:rPr>
              <a:t>Embed contextual reports and dashboards using Teams customizable tabs</a:t>
            </a:r>
          </a:p>
        </p:txBody>
      </p:sp>
      <p:grpSp>
        <p:nvGrpSpPr>
          <p:cNvPr id="19" name="Group 18"/>
          <p:cNvGrpSpPr/>
          <p:nvPr/>
        </p:nvGrpSpPr>
        <p:grpSpPr>
          <a:xfrm>
            <a:off x="4768148" y="255189"/>
            <a:ext cx="522580" cy="522580"/>
            <a:chOff x="4768148" y="255189"/>
            <a:chExt cx="522580" cy="522580"/>
          </a:xfrm>
        </p:grpSpPr>
        <p:sp>
          <p:nvSpPr>
            <p:cNvPr id="11" name="Oval 10">
              <a:extLst>
                <a:ext uri="{FF2B5EF4-FFF2-40B4-BE49-F238E27FC236}">
                  <a16:creationId xmlns:a16="http://schemas.microsoft.com/office/drawing/2014/main" id="{C6232189-0347-A7A8-C2F4-835D85013DD8}"/>
                </a:ext>
                <a:ext uri="{C183D7F6-B498-43B3-948B-1728B52AA6E4}">
                  <adec:decorative xmlns:adec="http://schemas.microsoft.com/office/drawing/2017/decorative" val="1"/>
                </a:ext>
              </a:extLst>
            </p:cNvPr>
            <p:cNvSpPr/>
            <p:nvPr/>
          </p:nvSpPr>
          <p:spPr bwMode="auto">
            <a:xfrm>
              <a:off x="4768148" y="255189"/>
              <a:ext cx="522580" cy="52258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5673" y="348034"/>
              <a:ext cx="227531" cy="326271"/>
            </a:xfrm>
            <a:prstGeom prst="rect">
              <a:avLst/>
            </a:prstGeom>
          </p:spPr>
        </p:pic>
      </p:grpSp>
      <p:grpSp>
        <p:nvGrpSpPr>
          <p:cNvPr id="18" name="Group 17"/>
          <p:cNvGrpSpPr/>
          <p:nvPr/>
        </p:nvGrpSpPr>
        <p:grpSpPr>
          <a:xfrm>
            <a:off x="555213" y="3955612"/>
            <a:ext cx="522580" cy="522580"/>
            <a:chOff x="555213" y="3955612"/>
            <a:chExt cx="522580" cy="522580"/>
          </a:xfrm>
        </p:grpSpPr>
        <p:sp>
          <p:nvSpPr>
            <p:cNvPr id="9" name="Oval 8">
              <a:extLst>
                <a:ext uri="{FF2B5EF4-FFF2-40B4-BE49-F238E27FC236}">
                  <a16:creationId xmlns:a16="http://schemas.microsoft.com/office/drawing/2014/main" id="{C6232189-0347-A7A8-C2F4-835D85013DD8}"/>
                </a:ext>
                <a:ext uri="{C183D7F6-B498-43B3-948B-1728B52AA6E4}">
                  <adec:decorative xmlns:adec="http://schemas.microsoft.com/office/drawing/2017/decorative" val="1"/>
                </a:ext>
              </a:extLst>
            </p:cNvPr>
            <p:cNvSpPr/>
            <p:nvPr/>
          </p:nvSpPr>
          <p:spPr bwMode="auto">
            <a:xfrm>
              <a:off x="555213" y="3955612"/>
              <a:ext cx="522580" cy="52258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 name="Group 14"/>
            <p:cNvGrpSpPr/>
            <p:nvPr/>
          </p:nvGrpSpPr>
          <p:grpSpPr>
            <a:xfrm rot="2600549">
              <a:off x="673119" y="4161395"/>
              <a:ext cx="344104" cy="171391"/>
              <a:chOff x="2569029" y="4083408"/>
              <a:chExt cx="594465" cy="296091"/>
            </a:xfrm>
          </p:grpSpPr>
          <p:sp>
            <p:nvSpPr>
              <p:cNvPr id="13" name="Oval 12"/>
              <p:cNvSpPr/>
              <p:nvPr/>
            </p:nvSpPr>
            <p:spPr bwMode="auto">
              <a:xfrm>
                <a:off x="2569029" y="4083408"/>
                <a:ext cx="296091" cy="296091"/>
              </a:xfrm>
              <a:prstGeom prst="ellipse">
                <a:avLst/>
              </a:prstGeom>
              <a:noFill/>
              <a:ln w="38100">
                <a:solidFill>
                  <a:srgbClr val="524EA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2910691" y="4225610"/>
                <a:ext cx="252803" cy="47979"/>
              </a:xfrm>
              <a:prstGeom prst="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7" name="Group 16"/>
          <p:cNvGrpSpPr/>
          <p:nvPr/>
        </p:nvGrpSpPr>
        <p:grpSpPr>
          <a:xfrm>
            <a:off x="6161701" y="3960471"/>
            <a:ext cx="522580" cy="522580"/>
            <a:chOff x="6161701" y="3960471"/>
            <a:chExt cx="522580" cy="522580"/>
          </a:xfrm>
        </p:grpSpPr>
        <p:sp>
          <p:nvSpPr>
            <p:cNvPr id="10" name="Oval 9">
              <a:extLst>
                <a:ext uri="{FF2B5EF4-FFF2-40B4-BE49-F238E27FC236}">
                  <a16:creationId xmlns:a16="http://schemas.microsoft.com/office/drawing/2014/main" id="{C6232189-0347-A7A8-C2F4-835D85013DD8}"/>
                </a:ext>
                <a:ext uri="{C183D7F6-B498-43B3-948B-1728B52AA6E4}">
                  <adec:decorative xmlns:adec="http://schemas.microsoft.com/office/drawing/2017/decorative" val="1"/>
                </a:ext>
              </a:extLst>
            </p:cNvPr>
            <p:cNvSpPr/>
            <p:nvPr/>
          </p:nvSpPr>
          <p:spPr bwMode="auto">
            <a:xfrm>
              <a:off x="6161701" y="3960471"/>
              <a:ext cx="522580" cy="52258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7190" y="4162695"/>
              <a:ext cx="367867" cy="142707"/>
            </a:xfrm>
            <a:prstGeom prst="rect">
              <a:avLst/>
            </a:prstGeom>
          </p:spPr>
        </p:pic>
      </p:grpSp>
    </p:spTree>
    <p:extLst>
      <p:ext uri="{BB962C8B-B14F-4D97-AF65-F5344CB8AC3E}">
        <p14:creationId xmlns:p14="http://schemas.microsoft.com/office/powerpoint/2010/main" val="3413024752"/>
      </p:ext>
    </p:extLst>
  </p:cSld>
  <p:clrMapOvr>
    <a:masterClrMapping/>
  </p:clrMapOvr>
  <p:transition>
    <p:fade/>
  </p:transition>
</p:sld>
</file>

<file path=ppt/theme/theme1.xml><?xml version="1.0" encoding="utf-8"?>
<a:theme xmlns:a="http://schemas.openxmlformats.org/drawingml/2006/main" name="LIGHT GRAY TEMPLAT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2.xml><?xml version="1.0" encoding="utf-8"?>
<a:theme xmlns:a="http://schemas.openxmlformats.org/drawingml/2006/main" name="1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_v04.potx" id="{B5F62A66-05CE-4446-94FC-3762AE71D75B}" vid="{37E6A9CF-A013-467B-BD2C-FDFF29AB7313}"/>
    </a:ext>
  </a:extLst>
</a:theme>
</file>

<file path=ppt/theme/theme3.xml><?xml version="1.0" encoding="utf-8"?>
<a:theme xmlns:a="http://schemas.openxmlformats.org/drawingml/2006/main" name="1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_v04.potx" id="{B5F62A66-05CE-4446-94FC-3762AE71D75B}" vid="{37E6A9CF-A013-467B-BD2C-FDFF29AB731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f7f351a-6346-4127-9509-8c802fe24478" xsi:nil="true"/>
    <SharedWithUsers xmlns="b46c86c1-f684-4af0-bad4-e30471f52c48">
      <UserInfo>
        <DisplayName/>
        <AccountId xsi:nil="true"/>
        <AccountType/>
      </UserInfo>
    </SharedWithUsers>
    <lcf76f155ced4ddcb4097134ff3c332f xmlns="329ac5fb-b5e5-4f65-bfc7-c47cb90950a2">
      <Terms xmlns="http://schemas.microsoft.com/office/infopath/2007/PartnerControls"/>
    </lcf76f155ced4ddcb4097134ff3c332f>
    <MediaLengthInSeconds xmlns="329ac5fb-b5e5-4f65-bfc7-c47cb90950a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B47E5AF3B2AC4DA035ADB12644C849" ma:contentTypeVersion="17" ma:contentTypeDescription="Create a new document." ma:contentTypeScope="" ma:versionID="7af62f904285876d94861e01e770c93a">
  <xsd:schema xmlns:xsd="http://www.w3.org/2001/XMLSchema" xmlns:xs="http://www.w3.org/2001/XMLSchema" xmlns:p="http://schemas.microsoft.com/office/2006/metadata/properties" xmlns:ns2="329ac5fb-b5e5-4f65-bfc7-c47cb90950a2" xmlns:ns3="b46c86c1-f684-4af0-bad4-e30471f52c48" xmlns:ns4="4f7f351a-6346-4127-9509-8c802fe24478" targetNamespace="http://schemas.microsoft.com/office/2006/metadata/properties" ma:root="true" ma:fieldsID="4344e9c9c32e12965c1d3cac772aefbe" ns2:_="" ns3:_="" ns4:_="">
    <xsd:import namespace="329ac5fb-b5e5-4f65-bfc7-c47cb90950a2"/>
    <xsd:import namespace="b46c86c1-f684-4af0-bad4-e30471f52c48"/>
    <xsd:import namespace="4f7f351a-6346-4127-9509-8c802fe244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9ac5fb-b5e5-4f65-bfc7-c47cb90950a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2a0ef61-ef7d-48da-a9ae-b1b79d9d4d3d"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6c86c1-f684-4af0-bad4-e30471f52c4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7f351a-6346-4127-9509-8c802fe2447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cec021-d410-43a0-9603-d9565b4b0ef3}" ma:internalName="TaxCatchAll" ma:showField="CatchAllData" ma:web="4f7f351a-6346-4127-9509-8c802fe244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5B22F8-6FD3-462C-A541-5ECB8ED7E44E}">
  <ds:schemaRefs>
    <ds:schemaRef ds:uri="http://schemas.microsoft.com/sharepoint/v3/contenttype/forms"/>
  </ds:schemaRefs>
</ds:datastoreItem>
</file>

<file path=customXml/itemProps2.xml><?xml version="1.0" encoding="utf-8"?>
<ds:datastoreItem xmlns:ds="http://schemas.openxmlformats.org/officeDocument/2006/customXml" ds:itemID="{20765293-B1B9-4B1C-A7DE-2F1F893C607F}">
  <ds:schemaRefs>
    <ds:schemaRef ds:uri="http://purl.org/dc/elements/1.1/"/>
    <ds:schemaRef ds:uri="http://schemas.microsoft.com/office/infopath/2007/PartnerControls"/>
    <ds:schemaRef ds:uri="http://purl.org/dc/dcmitype/"/>
    <ds:schemaRef ds:uri="4f7f351a-6346-4127-9509-8c802fe24478"/>
    <ds:schemaRef ds:uri="http://schemas.microsoft.com/office/2006/documentManagement/types"/>
    <ds:schemaRef ds:uri="b46c86c1-f684-4af0-bad4-e30471f52c48"/>
    <ds:schemaRef ds:uri="http://www.w3.org/XML/1998/namespace"/>
    <ds:schemaRef ds:uri="http://purl.org/dc/terms/"/>
    <ds:schemaRef ds:uri="http://schemas.openxmlformats.org/package/2006/metadata/core-properties"/>
    <ds:schemaRef ds:uri="1269a907-7760-4d04-82ab-a327420280a3"/>
    <ds:schemaRef ds:uri="http://schemas.microsoft.com/office/2006/metadata/properties"/>
    <ds:schemaRef ds:uri="329ac5fb-b5e5-4f65-bfc7-c47cb90950a2"/>
  </ds:schemaRefs>
</ds:datastoreItem>
</file>

<file path=customXml/itemProps3.xml><?xml version="1.0" encoding="utf-8"?>
<ds:datastoreItem xmlns:ds="http://schemas.openxmlformats.org/officeDocument/2006/customXml" ds:itemID="{B5406920-548B-4AC6-8F91-3D3B5C01C1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9ac5fb-b5e5-4f65-bfc7-c47cb90950a2"/>
    <ds:schemaRef ds:uri="b46c86c1-f684-4af0-bad4-e30471f52c48"/>
    <ds:schemaRef ds:uri="4f7f351a-6346-4127-9509-8c802fe244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1428</TotalTime>
  <Words>2825</Words>
  <Application>Microsoft Office PowerPoint</Application>
  <PresentationFormat>Widescreen</PresentationFormat>
  <Paragraphs>255</Paragraphs>
  <Slides>24</Slides>
  <Notes>21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24</vt:i4>
      </vt:variant>
    </vt:vector>
  </HeadingPairs>
  <TitlesOfParts>
    <vt:vector size="43" baseType="lpstr">
      <vt:lpstr>Segoe UI Medium</vt:lpstr>
      <vt:lpstr>Arial</vt:lpstr>
      <vt:lpstr>Calibri</vt:lpstr>
      <vt:lpstr>Calibri Light</vt:lpstr>
      <vt:lpstr>Consolas</vt:lpstr>
      <vt:lpstr>Courier New</vt:lpstr>
      <vt:lpstr>Open Sans</vt:lpstr>
      <vt:lpstr>Poppins</vt:lpstr>
      <vt:lpstr>Segoe Pro</vt:lpstr>
      <vt:lpstr>Segoe UI</vt:lpstr>
      <vt:lpstr>Segoe UI Light</vt:lpstr>
      <vt:lpstr>Segoe UI Semibold</vt:lpstr>
      <vt:lpstr>Segoe UI Semilight</vt:lpstr>
      <vt:lpstr>Wingdings</vt:lpstr>
      <vt:lpstr>LIGHT GRAY TEMPLATE</vt:lpstr>
      <vt:lpstr>1_White template</vt:lpstr>
      <vt:lpstr>1_White template</vt:lpstr>
      <vt:lpstr>Office Theme</vt:lpstr>
      <vt:lpstr>1_Office Theme</vt:lpstr>
      <vt:lpstr>CyReport - Reporting &amp; Analytics for Microsoft Teams</vt:lpstr>
      <vt:lpstr>Agenda</vt:lpstr>
      <vt:lpstr>Outcomes today </vt:lpstr>
      <vt:lpstr>PowerPoint Presentation</vt:lpstr>
      <vt:lpstr>PowerPoint Presentation</vt:lpstr>
      <vt:lpstr>PowerPoint Presentation</vt:lpstr>
      <vt:lpstr>Can your customers answer these type of questions ?</vt:lpstr>
      <vt:lpstr>PowerPoint Presentation</vt:lpstr>
      <vt:lpstr>PowerPoint Presentation</vt:lpstr>
      <vt:lpstr>PowerPoint Presentation</vt:lpstr>
      <vt:lpstr>PowerPoint Presentation</vt:lpstr>
      <vt:lpstr>PowerPoint Presentation</vt:lpstr>
      <vt:lpstr>PowerPoint Presentation</vt:lpstr>
      <vt:lpstr>Measure your performance so you can manage it</vt:lpstr>
      <vt:lpstr>identify and reward top performers amongst your workers</vt:lpstr>
      <vt:lpstr>Deliver the highest experience for your customers</vt:lpstr>
      <vt:lpstr>PowerPoint Presentation</vt:lpstr>
      <vt:lpstr>PowerPoint Presentation</vt:lpstr>
      <vt:lpstr>PowerPoint Presentation</vt:lpstr>
      <vt:lpstr>NEOS Wins Platinum Life Insurer of the Year</vt:lpstr>
      <vt:lpstr>PowerPoint Presentation</vt:lpstr>
      <vt:lpstr>See it in action: CyReport in Teams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Guidance slide only – Remove before presenting</dc:title>
  <dc:creator>Renato@2a.consulting</dc:creator>
  <cp:lastModifiedBy>Nick Milan</cp:lastModifiedBy>
  <cp:revision>67</cp:revision>
  <cp:lastPrinted>2017-07-31T19:16:57Z</cp:lastPrinted>
  <dcterms:created xsi:type="dcterms:W3CDTF">2014-03-10T22:14:17Z</dcterms:created>
  <dcterms:modified xsi:type="dcterms:W3CDTF">2024-02-14T07:04:56Z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0x01010046B47E5AF3B2AC4DA035ADB12644C849</vt:lpwstr>
  </property>
  <property fmtid="{D5CDD505-2E9C-101B-9397-08002B2CF9AE}" pid="3" name="Order">
    <vt:r8>1191200</vt:r8>
  </property>
  <property fmtid="{D5CDD505-2E9C-101B-9397-08002B2CF9AE}" pid="4" name="MediaServiceImageTags">
    <vt:lpwstr/>
  </property>
  <property fmtid="{D5CDD505-2E9C-101B-9397-08002B2CF9AE}" pid="5" name="ComplianceAssetId">
    <vt:lpwstr/>
  </property>
  <property fmtid="{D5CDD505-2E9C-101B-9397-08002B2CF9AE}" pid="6" name="_activity">
    <vt:lpwstr>{"FileActivityType":"9","FileActivityTimeStamp":"7/19/2022 4:29:37 AM","FileActivityUsersOnPage":[{"DisplayName":"Vishrut Shukla","Id":"vishuk@microsoft.com"}]}</vt:lpwstr>
  </property>
  <property fmtid="{D5CDD505-2E9C-101B-9397-08002B2CF9AE}" pid="7" name="_ExtendedDescription">
    <vt:lpwstr/>
  </property>
  <property fmtid="{D5CDD505-2E9C-101B-9397-08002B2CF9AE}" pid="8" name="TriggerFlowInfo">
    <vt:lpwstr/>
  </property>
</Properties>
</file>