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8E8"/>
    <a:srgbClr val="4E56AA"/>
    <a:srgbClr val="1B2756"/>
    <a:srgbClr val="239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717B94-D341-42B2-A0F3-1AF15DD9931E}" v="4" dt="2024-07-01T13:07:02.0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2334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shida Badani" userId="584709e0-100b-4a32-8f42-4b2e5df663c6" providerId="ADAL" clId="{1A717B94-D341-42B2-A0F3-1AF15DD9931E}"/>
    <pc:docChg chg="custSel addSld modSld">
      <pc:chgData name="Rashida Badani" userId="584709e0-100b-4a32-8f42-4b2e5df663c6" providerId="ADAL" clId="{1A717B94-D341-42B2-A0F3-1AF15DD9931E}" dt="2024-07-01T13:07:43.699" v="65" actId="1076"/>
      <pc:docMkLst>
        <pc:docMk/>
      </pc:docMkLst>
      <pc:sldChg chg="modSp new mod">
        <pc:chgData name="Rashida Badani" userId="584709e0-100b-4a32-8f42-4b2e5df663c6" providerId="ADAL" clId="{1A717B94-D341-42B2-A0F3-1AF15DD9931E}" dt="2024-07-01T13:00:49.377" v="18" actId="20577"/>
        <pc:sldMkLst>
          <pc:docMk/>
          <pc:sldMk cId="3292840915" sldId="256"/>
        </pc:sldMkLst>
        <pc:spChg chg="mod">
          <ac:chgData name="Rashida Badani" userId="584709e0-100b-4a32-8f42-4b2e5df663c6" providerId="ADAL" clId="{1A717B94-D341-42B2-A0F3-1AF15DD9931E}" dt="2024-07-01T13:00:49.377" v="18" actId="20577"/>
          <ac:spMkLst>
            <pc:docMk/>
            <pc:sldMk cId="3292840915" sldId="256"/>
            <ac:spMk id="2" creationId="{73F50E7B-D32C-D0B6-9845-5AFEA87E9936}"/>
          </ac:spMkLst>
        </pc:spChg>
      </pc:sldChg>
      <pc:sldChg chg="addSp delSp modSp new mod delAnim modAnim">
        <pc:chgData name="Rashida Badani" userId="584709e0-100b-4a32-8f42-4b2e5df663c6" providerId="ADAL" clId="{1A717B94-D341-42B2-A0F3-1AF15DD9931E}" dt="2024-07-01T13:07:43.699" v="65" actId="1076"/>
        <pc:sldMkLst>
          <pc:docMk/>
          <pc:sldMk cId="89228554" sldId="257"/>
        </pc:sldMkLst>
        <pc:spChg chg="mod">
          <ac:chgData name="Rashida Badani" userId="584709e0-100b-4a32-8f42-4b2e5df663c6" providerId="ADAL" clId="{1A717B94-D341-42B2-A0F3-1AF15DD9931E}" dt="2024-07-01T13:07:43.699" v="65" actId="1076"/>
          <ac:spMkLst>
            <pc:docMk/>
            <pc:sldMk cId="89228554" sldId="257"/>
            <ac:spMk id="2" creationId="{0687B514-D997-BE3C-255C-1526CC131E77}"/>
          </ac:spMkLst>
        </pc:spChg>
        <pc:spChg chg="add del mod">
          <ac:chgData name="Rashida Badani" userId="584709e0-100b-4a32-8f42-4b2e5df663c6" providerId="ADAL" clId="{1A717B94-D341-42B2-A0F3-1AF15DD9931E}" dt="2024-07-01T13:07:02.068" v="55"/>
          <ac:spMkLst>
            <pc:docMk/>
            <pc:sldMk cId="89228554" sldId="257"/>
            <ac:spMk id="7" creationId="{F151463E-57E1-23E7-51A3-54D5AE480AFB}"/>
          </ac:spMkLst>
        </pc:spChg>
        <pc:picChg chg="del">
          <ac:chgData name="Rashida Badani" userId="584709e0-100b-4a32-8f42-4b2e5df663c6" providerId="ADAL" clId="{1A717B94-D341-42B2-A0F3-1AF15DD9931E}" dt="2024-07-01T13:05:41.717" v="33" actId="21"/>
          <ac:picMkLst>
            <pc:docMk/>
            <pc:sldMk cId="89228554" sldId="257"/>
            <ac:picMk id="4" creationId="{10D503AB-1F20-8910-62C8-3D6F3D45E83A}"/>
          </ac:picMkLst>
        </pc:picChg>
        <pc:picChg chg="add del mod">
          <ac:chgData name="Rashida Badani" userId="584709e0-100b-4a32-8f42-4b2e5df663c6" providerId="ADAL" clId="{1A717B94-D341-42B2-A0F3-1AF15DD9931E}" dt="2024-07-01T13:05:34.747" v="32" actId="478"/>
          <ac:picMkLst>
            <pc:docMk/>
            <pc:sldMk cId="89228554" sldId="257"/>
            <ac:picMk id="5" creationId="{36A39AE9-C94F-445A-CC0C-17F9F7BBF2AB}"/>
          </ac:picMkLst>
        </pc:picChg>
        <pc:picChg chg="add mod">
          <ac:chgData name="Rashida Badani" userId="584709e0-100b-4a32-8f42-4b2e5df663c6" providerId="ADAL" clId="{1A717B94-D341-42B2-A0F3-1AF15DD9931E}" dt="2024-07-01T13:07:37.149" v="64" actId="1076"/>
          <ac:picMkLst>
            <pc:docMk/>
            <pc:sldMk cId="89228554" sldId="257"/>
            <ac:picMk id="8" creationId="{E3B7A17E-E01C-FAC9-8D96-F88C08BAD8A4}"/>
          </ac:picMkLst>
        </pc:picChg>
      </pc:sldChg>
      <pc:sldChg chg="addSp delSp modSp new mod modAnim">
        <pc:chgData name="Rashida Badani" userId="584709e0-100b-4a32-8f42-4b2e5df663c6" providerId="ADAL" clId="{1A717B94-D341-42B2-A0F3-1AF15DD9931E}" dt="2024-07-01T13:06:41.963" v="54" actId="1076"/>
        <pc:sldMkLst>
          <pc:docMk/>
          <pc:sldMk cId="243495703" sldId="258"/>
        </pc:sldMkLst>
        <pc:spChg chg="mod">
          <ac:chgData name="Rashida Badani" userId="584709e0-100b-4a32-8f42-4b2e5df663c6" providerId="ADAL" clId="{1A717B94-D341-42B2-A0F3-1AF15DD9931E}" dt="2024-07-01T13:06:36.341" v="53" actId="1076"/>
          <ac:spMkLst>
            <pc:docMk/>
            <pc:sldMk cId="243495703" sldId="258"/>
            <ac:spMk id="2" creationId="{4C337490-37EF-8A72-4A27-23984C6FD206}"/>
          </ac:spMkLst>
        </pc:spChg>
        <pc:spChg chg="del">
          <ac:chgData name="Rashida Badani" userId="584709e0-100b-4a32-8f42-4b2e5df663c6" providerId="ADAL" clId="{1A717B94-D341-42B2-A0F3-1AF15DD9931E}" dt="2024-07-01T13:05:43.925" v="34"/>
          <ac:spMkLst>
            <pc:docMk/>
            <pc:sldMk cId="243495703" sldId="258"/>
            <ac:spMk id="3" creationId="{3B7ABF0E-14BF-A9F1-3DBB-7F64182F4C50}"/>
          </ac:spMkLst>
        </pc:spChg>
        <pc:picChg chg="add mod">
          <ac:chgData name="Rashida Badani" userId="584709e0-100b-4a32-8f42-4b2e5df663c6" providerId="ADAL" clId="{1A717B94-D341-42B2-A0F3-1AF15DD9931E}" dt="2024-07-01T13:06:41.963" v="54" actId="1076"/>
          <ac:picMkLst>
            <pc:docMk/>
            <pc:sldMk cId="243495703" sldId="258"/>
            <ac:picMk id="4" creationId="{10D503AB-1F20-8910-62C8-3D6F3D45E83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0240A-739E-7C25-8720-FE4391BAE0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CD480D-17B5-7A73-0F98-5F705989EC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A2175-68B8-7740-551C-600D85DE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A5C3-0752-45BA-A508-3C1545A60F59}" type="datetimeFigureOut">
              <a:rPr lang="en-AU" smtClean="0"/>
              <a:t>4/07/2024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93633-17FE-11A9-EA25-E12BF387E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DBA69-AAAD-E4B7-3258-A13378FFE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F5D9-7B7E-4A55-9FA3-3881B5BC8CC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9605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C52D2-29A3-7945-B170-1F89AA104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BA3B65-A478-1E58-1FEF-9FC7AABF7B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513B4-8AEF-2EF7-61B8-EC8D82C8B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A5C3-0752-45BA-A508-3C1545A60F59}" type="datetimeFigureOut">
              <a:rPr lang="en-AU" smtClean="0"/>
              <a:t>4/07/2024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284EB-9FEE-457E-94D7-A0339654A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C1B62-E3D2-F77F-CF77-D8A689540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F5D9-7B7E-4A55-9FA3-3881B5BC8CC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1167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9F1A7B-FDED-6848-91AE-4B1AAE8921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EF4CB5-F0AA-1C28-346D-F6BDA7316A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21DD6-0A54-FF2D-832E-1319D5989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A5C3-0752-45BA-A508-3C1545A60F59}" type="datetimeFigureOut">
              <a:rPr lang="en-AU" smtClean="0"/>
              <a:t>4/07/2024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5B887-7E84-6C1B-2EFD-F21BBD709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0D394-1CCD-25BD-ED42-08BF52C75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F5D9-7B7E-4A55-9FA3-3881B5BC8CC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4813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B1FE8-D55B-5AAE-14E0-F0108F4B2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1D99B-38EE-1152-4B4C-19D400278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691FB-0095-CC80-C33D-316032765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A5C3-0752-45BA-A508-3C1545A60F59}" type="datetimeFigureOut">
              <a:rPr lang="en-AU" smtClean="0"/>
              <a:t>4/07/2024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D84B6-D487-60B5-418B-842536DDD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137AF-504B-4261-C064-147E523A4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F5D9-7B7E-4A55-9FA3-3881B5BC8CC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7196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B1831-69BF-CC20-26ED-7B2790713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5A972-AD47-91CF-385C-37B097F65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9697B-FA56-7A82-EED9-7BBE1E932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A5C3-0752-45BA-A508-3C1545A60F59}" type="datetimeFigureOut">
              <a:rPr lang="en-AU" smtClean="0"/>
              <a:t>4/07/2024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04A36-2609-F239-2980-54556817C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50BA3-4F74-050B-0823-A7B20FC6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F5D9-7B7E-4A55-9FA3-3881B5BC8CC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46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58444-E05A-A75E-2592-50251F9A1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B851E-2080-6FA9-8F5D-DE0A9509ED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69225-EE53-44CF-E3C7-C30738DC04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5415C-65ED-12A8-A09F-F14B31E73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A5C3-0752-45BA-A508-3C1545A60F59}" type="datetimeFigureOut">
              <a:rPr lang="en-AU" smtClean="0"/>
              <a:t>4/07/2024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10A88-7751-8DC1-6F4D-A259C098C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4543B6-C2D0-5DD0-F686-929CABECE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F5D9-7B7E-4A55-9FA3-3881B5BC8CC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9124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F4498-4549-254C-27AF-A107292F9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3A44CB-AE41-D3C1-A172-276DE075B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1FF69C-D2D9-E224-F846-268292437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56D09E-3455-B327-90AE-5E5D74492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5C8658-0F64-F2CD-F2CD-C9EF869033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E8119F-E246-599C-EB3A-9D7849A8B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A5C3-0752-45BA-A508-3C1545A60F59}" type="datetimeFigureOut">
              <a:rPr lang="en-AU" smtClean="0"/>
              <a:t>4/07/2024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F5172B-072C-DF2E-74C6-47EFC2901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694488-AB04-317F-2E05-15A5FEEEA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F5D9-7B7E-4A55-9FA3-3881B5BC8CC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0505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948C9-4462-C085-8F6B-49458EEC0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5567EA-5D04-73F3-2B8D-260F71082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A5C3-0752-45BA-A508-3C1545A60F59}" type="datetimeFigureOut">
              <a:rPr lang="en-AU" smtClean="0"/>
              <a:t>4/07/2024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445294-CFEB-F04F-6348-EE5C2CA5C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454407-B0D0-5F6B-09DC-B8ADAC644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F5D9-7B7E-4A55-9FA3-3881B5BC8CC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3558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74EF78-AB65-F322-3D94-DD6563031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A5C3-0752-45BA-A508-3C1545A60F59}" type="datetimeFigureOut">
              <a:rPr lang="en-AU" smtClean="0"/>
              <a:t>4/07/2024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B80FFE-7BEC-82C8-E363-E9066B3DD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FA6B0-6E40-CFF3-A486-CE37A637D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F5D9-7B7E-4A55-9FA3-3881B5BC8CC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1655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97C97-78A2-659F-16BA-F6A8DE8A2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44819-A9C0-028B-3E05-7188E2EC5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876009-1938-0646-DBE4-99A0EA3D3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F67BD4-1CFD-6633-652D-51158AD5C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A5C3-0752-45BA-A508-3C1545A60F59}" type="datetimeFigureOut">
              <a:rPr lang="en-AU" smtClean="0"/>
              <a:t>4/07/2024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6BCF2-B922-066F-5E94-A5AC885CB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5A9BA-F021-FA81-1F47-309849805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F5D9-7B7E-4A55-9FA3-3881B5BC8CC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7473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35D67-D0F6-3B01-205D-6BBBE1B82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B97568-E248-11AF-1CE2-EE3F008AE8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FC1F42-F1B5-5A0E-019F-A600A6211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326E24-1926-3CA4-083F-E3F176620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A5C3-0752-45BA-A508-3C1545A60F59}" type="datetimeFigureOut">
              <a:rPr lang="en-AU" smtClean="0"/>
              <a:t>4/07/2024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22217-0334-8822-88E5-96E7901A0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9C379-7AF3-B8CA-4756-6BA8AD015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F5D9-7B7E-4A55-9FA3-3881B5BC8CC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441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3400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7C2201-AA1F-C687-1DD4-B1071744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5FB18-13CD-0E34-F1D6-0B7F0B8E4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36AA7-4A26-F0B7-196A-3670E2D666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49A5C3-0752-45BA-A508-3C1545A60F59}" type="datetimeFigureOut">
              <a:rPr lang="en-AU" smtClean="0"/>
              <a:t>4/07/2024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BE846-FE2B-BDEE-3B9B-B2F3EE5F3E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76F0A-7C53-9FFF-40A0-200C8EC7B4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A4F5D9-7B7E-4A55-9FA3-3881B5BC8CC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0411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B205C462-FB97-DA85-B90B-91E4612D9D81}"/>
              </a:ext>
            </a:extLst>
          </p:cNvPr>
          <p:cNvGrpSpPr/>
          <p:nvPr/>
        </p:nvGrpSpPr>
        <p:grpSpPr>
          <a:xfrm>
            <a:off x="0" y="809982"/>
            <a:ext cx="12192000" cy="6053238"/>
            <a:chOff x="0" y="809982"/>
            <a:chExt cx="12192000" cy="6053238"/>
          </a:xfrm>
        </p:grpSpPr>
        <p:pic>
          <p:nvPicPr>
            <p:cNvPr id="23" name="Picture 22" descr="A blue background with icons&#10;&#10;Description automatically generated">
              <a:extLst>
                <a:ext uri="{FF2B5EF4-FFF2-40B4-BE49-F238E27FC236}">
                  <a16:creationId xmlns:a16="http://schemas.microsoft.com/office/drawing/2014/main" id="{A9D09B4C-7C15-F8E0-537A-9381CC85A2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09982"/>
              <a:ext cx="12192000" cy="6053238"/>
            </a:xfrm>
            <a:prstGeom prst="rect">
              <a:avLst/>
            </a:prstGeom>
          </p:spPr>
        </p:pic>
        <p:pic>
          <p:nvPicPr>
            <p:cNvPr id="6" name="Picture 5" descr="A person sitting at a desk looking at a computer screen&#10;&#10;Description automatically generated">
              <a:extLst>
                <a:ext uri="{FF2B5EF4-FFF2-40B4-BE49-F238E27FC236}">
                  <a16:creationId xmlns:a16="http://schemas.microsoft.com/office/drawing/2014/main" id="{5E3E366B-989C-0708-2E80-EFFABE0D57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3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98" r="11663"/>
            <a:stretch/>
          </p:blipFill>
          <p:spPr>
            <a:xfrm>
              <a:off x="5495807" y="814028"/>
              <a:ext cx="6696193" cy="6045146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A7ED73E-602B-3D91-FB8D-05E30E42E190}"/>
              </a:ext>
            </a:extLst>
          </p:cNvPr>
          <p:cNvGrpSpPr/>
          <p:nvPr/>
        </p:nvGrpSpPr>
        <p:grpSpPr>
          <a:xfrm>
            <a:off x="341384" y="150030"/>
            <a:ext cx="5709766" cy="582040"/>
            <a:chOff x="588127" y="3678816"/>
            <a:chExt cx="5709766" cy="582040"/>
          </a:xfrm>
        </p:grpSpPr>
        <p:pic>
          <p:nvPicPr>
            <p:cNvPr id="17" name="Graphic 22">
              <a:extLst>
                <a:ext uri="{FF2B5EF4-FFF2-40B4-BE49-F238E27FC236}">
                  <a16:creationId xmlns:a16="http://schemas.microsoft.com/office/drawing/2014/main" id="{5A171774-B639-6596-9051-EA08B8E37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8127" y="3678816"/>
              <a:ext cx="2294488" cy="58204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063BFC6-42E5-52D0-5EA6-633A2D469146}"/>
                </a:ext>
              </a:extLst>
            </p:cNvPr>
            <p:cNvSpPr txBox="1"/>
            <p:nvPr/>
          </p:nvSpPr>
          <p:spPr>
            <a:xfrm>
              <a:off x="2909924" y="3924476"/>
              <a:ext cx="33879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normalizeH="0" baseline="0" noProof="0" dirty="0">
                  <a:ln>
                    <a:noFill/>
                  </a:ln>
                  <a:solidFill>
                    <a:srgbClr val="000C2C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Poppins Medium" panose="00000600000000000000" pitchFamily="2" charset="0"/>
                </a:rPr>
                <a:t>Business Communication Transformation</a:t>
              </a:r>
              <a:endParaRPr kumimoji="0" lang="en-ID" sz="1200" i="0" u="none" strike="noStrike" kern="1200" cap="none" normalizeH="0" baseline="0" noProof="0" dirty="0">
                <a:ln>
                  <a:noFill/>
                </a:ln>
                <a:solidFill>
                  <a:srgbClr val="000C2C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Poppins Medium" panose="000006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B7F239D-5CF8-B0A8-EAFD-D50A17FD48B1}"/>
              </a:ext>
            </a:extLst>
          </p:cNvPr>
          <p:cNvSpPr txBox="1"/>
          <p:nvPr/>
        </p:nvSpPr>
        <p:spPr>
          <a:xfrm>
            <a:off x="168264" y="2698572"/>
            <a:ext cx="51168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Product 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</a:rPr>
              <a:t>Overview</a:t>
            </a:r>
            <a:endParaRPr lang="en-ID" sz="66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FDCD06-C29A-23F4-A8B8-26319EF6C4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797105" y="672689"/>
            <a:ext cx="5576688" cy="470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40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7B514-D997-BE3C-255C-1526CC131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1050"/>
            <a:ext cx="12191999" cy="1325563"/>
          </a:xfrm>
        </p:spPr>
        <p:txBody>
          <a:bodyPr>
            <a:normAutofit/>
          </a:bodyPr>
          <a:lstStyle/>
          <a:p>
            <a:pPr algn="ctr" fontAlgn="base" latinLnBrk="0"/>
            <a:r>
              <a:rPr lang="en-AU" sz="3200" b="1" dirty="0">
                <a:solidFill>
                  <a:srgbClr val="4E56AA"/>
                </a:solidFill>
                <a:effectLst/>
              </a:rPr>
              <a:t>Meet the User Interface</a:t>
            </a:r>
            <a:endParaRPr lang="en-AU" sz="3200" dirty="0">
              <a:solidFill>
                <a:srgbClr val="4E56AA"/>
              </a:solidFill>
            </a:endParaRPr>
          </a:p>
        </p:txBody>
      </p:sp>
      <p:pic>
        <p:nvPicPr>
          <p:cNvPr id="8" name="chrome_oiXiwjndsw">
            <a:hlinkClick r:id="" action="ppaction://media"/>
            <a:extLst>
              <a:ext uri="{FF2B5EF4-FFF2-40B4-BE49-F238E27FC236}">
                <a16:creationId xmlns:a16="http://schemas.microsoft.com/office/drawing/2014/main" id="{E3B7A17E-E01C-FAC9-8D96-F88C08BAD8A4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28799" y="1165294"/>
            <a:ext cx="9560943" cy="4228908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EDC440-5BD7-12B2-EED3-D1046B2B1C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200205" y="698089"/>
            <a:ext cx="5576688" cy="470609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46C8114-86EB-0F2D-B7DF-171079EC86F9}"/>
              </a:ext>
            </a:extLst>
          </p:cNvPr>
          <p:cNvGrpSpPr/>
          <p:nvPr/>
        </p:nvGrpSpPr>
        <p:grpSpPr>
          <a:xfrm>
            <a:off x="-1" y="6103509"/>
            <a:ext cx="12192001" cy="754491"/>
            <a:chOff x="-1" y="6103509"/>
            <a:chExt cx="12192001" cy="75449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7B94283-55A4-3974-E789-B6E2D5381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116209"/>
              <a:ext cx="12192000" cy="741791"/>
            </a:xfrm>
            <a:prstGeom prst="rect">
              <a:avLst/>
            </a:prstGeom>
          </p:spPr>
        </p:pic>
        <p:pic>
          <p:nvPicPr>
            <p:cNvPr id="23" name="Picture 22" descr="A white text on a black background&#10;&#10;Description automatically generated">
              <a:extLst>
                <a:ext uri="{FF2B5EF4-FFF2-40B4-BE49-F238E27FC236}">
                  <a16:creationId xmlns:a16="http://schemas.microsoft.com/office/drawing/2014/main" id="{C0A84C70-C885-7BB4-1A14-5D0D76A85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6146" y="6361158"/>
              <a:ext cx="1693798" cy="429663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8CE4432-5291-5AD4-D1D5-1FD6387B0A5A}"/>
                </a:ext>
              </a:extLst>
            </p:cNvPr>
            <p:cNvSpPr/>
            <p:nvPr/>
          </p:nvSpPr>
          <p:spPr>
            <a:xfrm>
              <a:off x="-1" y="6103509"/>
              <a:ext cx="12192001" cy="148096"/>
            </a:xfrm>
            <a:prstGeom prst="rect">
              <a:avLst/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srgbClr val="E8E8E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22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37490-37EF-8A72-4A27-23984C6FD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6200"/>
            <a:ext cx="12128740" cy="1196166"/>
          </a:xfrm>
        </p:spPr>
        <p:txBody>
          <a:bodyPr>
            <a:normAutofit/>
          </a:bodyPr>
          <a:lstStyle/>
          <a:p>
            <a:pPr algn="ctr" fontAlgn="base" latinLnBrk="0"/>
            <a:r>
              <a:rPr lang="en-AU" sz="3200" b="1" dirty="0">
                <a:solidFill>
                  <a:srgbClr val="4E56AA"/>
                </a:solidFill>
                <a:effectLst/>
              </a:rPr>
              <a:t>Understanding Report Headings</a:t>
            </a:r>
            <a:endParaRPr lang="en-AU" sz="3200" dirty="0">
              <a:solidFill>
                <a:srgbClr val="4E56AA"/>
              </a:solidFill>
            </a:endParaRPr>
          </a:p>
        </p:txBody>
      </p:sp>
      <p:pic>
        <p:nvPicPr>
          <p:cNvPr id="4" name="chrome_2kq8hOnteH">
            <a:hlinkClick r:id="" action="ppaction://media"/>
            <a:extLst>
              <a:ext uri="{FF2B5EF4-FFF2-40B4-BE49-F238E27FC236}">
                <a16:creationId xmlns:a16="http://schemas.microsoft.com/office/drawing/2014/main" id="{10D503AB-1F20-8910-62C8-3D6F3D45E83A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94497" y="1397478"/>
            <a:ext cx="10159303" cy="4561009"/>
          </a:xfr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AD2B4EC-A304-5158-BC00-0C182F679EE2}"/>
              </a:ext>
            </a:extLst>
          </p:cNvPr>
          <p:cNvGrpSpPr/>
          <p:nvPr/>
        </p:nvGrpSpPr>
        <p:grpSpPr>
          <a:xfrm>
            <a:off x="-1" y="6103509"/>
            <a:ext cx="12192001" cy="754491"/>
            <a:chOff x="-1" y="6103509"/>
            <a:chExt cx="12192001" cy="75449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C10AE02-CBDC-224F-834D-62EABE7F2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116209"/>
              <a:ext cx="12192000" cy="741791"/>
            </a:xfrm>
            <a:prstGeom prst="rect">
              <a:avLst/>
            </a:prstGeom>
          </p:spPr>
        </p:pic>
        <p:pic>
          <p:nvPicPr>
            <p:cNvPr id="19" name="Picture 18" descr="A white text on a black background&#10;&#10;Description automatically generated">
              <a:extLst>
                <a:ext uri="{FF2B5EF4-FFF2-40B4-BE49-F238E27FC236}">
                  <a16:creationId xmlns:a16="http://schemas.microsoft.com/office/drawing/2014/main" id="{6F5264A4-4845-E359-51E1-F8B0A1D82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6146" y="6361158"/>
              <a:ext cx="1693798" cy="429663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12C57D8-A3E9-EB07-731A-6AE8AFDFB769}"/>
                </a:ext>
              </a:extLst>
            </p:cNvPr>
            <p:cNvSpPr/>
            <p:nvPr/>
          </p:nvSpPr>
          <p:spPr>
            <a:xfrm>
              <a:off x="-1" y="6103509"/>
              <a:ext cx="12192001" cy="148096"/>
            </a:xfrm>
            <a:prstGeom prst="rect">
              <a:avLst/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srgbClr val="E8E8E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49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12</Words>
  <Application>Microsoft Office PowerPoint</Application>
  <PresentationFormat>Widescreen</PresentationFormat>
  <Paragraphs>5</Paragraphs>
  <Slides>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Meet the User Interface</vt:lpstr>
      <vt:lpstr>Understanding Report Headings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Rashida Badani</dc:creator>
  <cp:lastModifiedBy>Adhika Wimalasatya</cp:lastModifiedBy>
  <cp:revision>5</cp:revision>
  <dcterms:created xsi:type="dcterms:W3CDTF">2024-07-01T10:46:17Z</dcterms:created>
  <dcterms:modified xsi:type="dcterms:W3CDTF">2024-07-03T23:58:08Z</dcterms:modified>
</cp:coreProperties>
</file>